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94" r:id="rId3"/>
    <p:sldId id="295" r:id="rId4"/>
    <p:sldId id="257" r:id="rId5"/>
    <p:sldId id="280" r:id="rId6"/>
    <p:sldId id="258" r:id="rId7"/>
    <p:sldId id="269" r:id="rId8"/>
    <p:sldId id="270" r:id="rId9"/>
    <p:sldId id="271" r:id="rId10"/>
    <p:sldId id="292" r:id="rId11"/>
    <p:sldId id="282" r:id="rId12"/>
    <p:sldId id="275" r:id="rId13"/>
    <p:sldId id="274" r:id="rId14"/>
    <p:sldId id="284" r:id="rId15"/>
    <p:sldId id="285" r:id="rId16"/>
    <p:sldId id="289" r:id="rId17"/>
    <p:sldId id="286" r:id="rId18"/>
    <p:sldId id="287" r:id="rId19"/>
    <p:sldId id="277" r:id="rId20"/>
    <p:sldId id="267" r:id="rId21"/>
    <p:sldId id="276" r:id="rId22"/>
    <p:sldId id="290" r:id="rId23"/>
    <p:sldId id="260" r:id="rId24"/>
    <p:sldId id="261" r:id="rId25"/>
    <p:sldId id="291" r:id="rId26"/>
    <p:sldId id="262" r:id="rId27"/>
    <p:sldId id="279" r:id="rId28"/>
    <p:sldId id="263" r:id="rId29"/>
    <p:sldId id="26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63FF4"/>
    <a:srgbClr val="6699FF"/>
    <a:srgbClr val="FF00FF"/>
    <a:srgbClr val="FF99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605" autoAdjust="0"/>
    <p:restoredTop sz="86358" autoAdjust="0"/>
  </p:normalViewPr>
  <p:slideViewPr>
    <p:cSldViewPr>
      <p:cViewPr>
        <p:scale>
          <a:sx n="98" d="100"/>
          <a:sy n="98" d="100"/>
        </p:scale>
        <p:origin x="-88" y="8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человек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8269</c:v>
                </c:pt>
                <c:pt idx="1">
                  <c:v>8146</c:v>
                </c:pt>
                <c:pt idx="2">
                  <c:v>8068</c:v>
                </c:pt>
              </c:numCache>
            </c:numRef>
          </c:val>
        </c:ser>
        <c:gapWidth val="55"/>
        <c:gapDepth val="55"/>
        <c:shape val="cylinder"/>
        <c:axId val="61180928"/>
        <c:axId val="61186816"/>
        <c:axId val="0"/>
      </c:bar3DChart>
      <c:catAx>
        <c:axId val="61180928"/>
        <c:scaling>
          <c:orientation val="minMax"/>
        </c:scaling>
        <c:axPos val="b"/>
        <c:majorTickMark val="none"/>
        <c:tickLblPos val="nextTo"/>
        <c:crossAx val="61186816"/>
        <c:crosses val="autoZero"/>
        <c:auto val="1"/>
        <c:lblAlgn val="ctr"/>
        <c:lblOffset val="100"/>
      </c:catAx>
      <c:valAx>
        <c:axId val="61186816"/>
        <c:scaling>
          <c:orientation val="minMax"/>
          <c:max val="8600"/>
          <c:min val="7000"/>
        </c:scaling>
        <c:axPos val="l"/>
        <c:majorGridlines/>
        <c:numFmt formatCode="General" sourceLinked="1"/>
        <c:majorTickMark val="none"/>
        <c:tickLblPos val="nextTo"/>
        <c:crossAx val="61180928"/>
        <c:crosses val="autoZero"/>
        <c:crossBetween val="between"/>
        <c:majorUnit val="200"/>
        <c:minorUnit val="200"/>
      </c:valAx>
    </c:plotArea>
    <c:legend>
      <c:legendPos val="r"/>
      <c:layout/>
    </c:legend>
    <c:plotVisOnly val="1"/>
    <c:dispBlanksAs val="gap"/>
  </c:chart>
  <c:spPr>
    <a:solidFill>
      <a:schemeClr val="bg1">
        <a:alpha val="21000"/>
      </a:schemeClr>
    </a:solidFill>
  </c:spPr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.24802648503913324"/>
          <c:y val="5.1471868684307642E-2"/>
          <c:w val="0.74683102479166152"/>
          <c:h val="0.634312164521292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Рождаемость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72</c:v>
                </c:pt>
                <c:pt idx="1">
                  <c:v>62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Смертность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bg1"/>
              </a:solidFill>
            </a:ln>
          </c:spPr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114</c:v>
                </c:pt>
                <c:pt idx="1">
                  <c:v>93</c:v>
                </c:pt>
              </c:numCache>
            </c:numRef>
          </c:val>
        </c:ser>
        <c:shape val="box"/>
        <c:axId val="61291136"/>
        <c:axId val="61292928"/>
        <c:axId val="0"/>
      </c:bar3DChart>
      <c:catAx>
        <c:axId val="61291136"/>
        <c:scaling>
          <c:orientation val="minMax"/>
        </c:scaling>
        <c:axPos val="b"/>
        <c:numFmt formatCode="General" sourceLinked="1"/>
        <c:majorTickMark val="none"/>
        <c:tickLblPos val="nextTo"/>
        <c:crossAx val="61292928"/>
        <c:crosses val="autoZero"/>
        <c:auto val="1"/>
        <c:lblAlgn val="ctr"/>
        <c:lblOffset val="100"/>
      </c:catAx>
      <c:valAx>
        <c:axId val="61292928"/>
        <c:scaling>
          <c:orientation val="minMax"/>
          <c:max val="200"/>
          <c:min val="100"/>
        </c:scaling>
        <c:axPos val="l"/>
        <c:majorGridlines/>
        <c:numFmt formatCode="General" sourceLinked="1"/>
        <c:majorTickMark val="none"/>
        <c:tickLblPos val="nextTo"/>
        <c:crossAx val="6129113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</c:spPr>
        <c:txPr>
          <a:bodyPr/>
          <a:lstStyle/>
          <a:p>
            <a:pPr rtl="0">
              <a:defRPr b="1"/>
            </a:pPr>
            <a:endParaRPr lang="ru-RU"/>
          </a:p>
        </c:txPr>
      </c:dTable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77887D-A3BA-419D-83C2-9A2767A8B6A8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AAA38A9-CCDA-4A86-9B12-E0D167DDFE3E}">
      <dgm:prSet phldrT="[Текст]" custT="1"/>
      <dgm:spPr>
        <a:ln>
          <a:solidFill>
            <a:schemeClr val="tx1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 на имущество </a:t>
          </a:r>
          <a:endParaRPr lang="ru-RU" sz="1500" b="1" dirty="0" smtClean="0">
            <a:solidFill>
              <a:schemeClr val="tx1"/>
            </a:solidFill>
          </a:endParaRPr>
        </a:p>
        <a:p>
          <a:pPr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b="1" dirty="0">
            <a:solidFill>
              <a:schemeClr val="tx1"/>
            </a:solidFill>
          </a:endParaRPr>
        </a:p>
      </dgm:t>
    </dgm:pt>
    <dgm:pt modelId="{EF8D19AA-8A3B-4658-A901-62ABD79C9084}" type="parTrans" cxnId="{E12803E0-B4EA-43CB-920C-05F99D1ABFA1}">
      <dgm:prSet/>
      <dgm:spPr/>
      <dgm:t>
        <a:bodyPr/>
        <a:lstStyle/>
        <a:p>
          <a:endParaRPr lang="ru-RU"/>
        </a:p>
      </dgm:t>
    </dgm:pt>
    <dgm:pt modelId="{5FA4ADF8-2177-40FC-8968-A9664BD0C205}" type="sibTrans" cxnId="{E12803E0-B4EA-43CB-920C-05F99D1ABFA1}">
      <dgm:prSet/>
      <dgm:spPr/>
      <dgm:t>
        <a:bodyPr/>
        <a:lstStyle/>
        <a:p>
          <a:endParaRPr lang="ru-RU"/>
        </a:p>
      </dgm:t>
    </dgm:pt>
    <dgm:pt modelId="{3C2A9DA5-ED27-41A4-90DC-58F433A92F79}">
      <dgm:prSet phldrT="[Текст]"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1500" b="1" dirty="0" smtClean="0"/>
            <a:t>1039,6</a:t>
          </a:r>
          <a:r>
            <a:rPr lang="ru-RU" sz="1500" dirty="0" smtClean="0"/>
            <a:t> </a:t>
          </a:r>
          <a:r>
            <a:rPr lang="ru-RU" sz="1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500" b="1" dirty="0">
            <a:solidFill>
              <a:schemeClr val="tx1"/>
            </a:solidFill>
          </a:endParaRPr>
        </a:p>
      </dgm:t>
    </dgm:pt>
    <dgm:pt modelId="{02640F7B-B397-4B29-96ED-CA7500B58945}" type="parTrans" cxnId="{5DE6E76F-1875-498E-AD06-80535901314E}">
      <dgm:prSet/>
      <dgm:spPr/>
      <dgm:t>
        <a:bodyPr/>
        <a:lstStyle/>
        <a:p>
          <a:endParaRPr lang="ru-RU"/>
        </a:p>
      </dgm:t>
    </dgm:pt>
    <dgm:pt modelId="{7A619DE9-8C2D-42EB-9D2F-CE758443334F}" type="sibTrans" cxnId="{5DE6E76F-1875-498E-AD06-80535901314E}">
      <dgm:prSet/>
      <dgm:spPr/>
      <dgm:t>
        <a:bodyPr/>
        <a:lstStyle/>
        <a:p>
          <a:endParaRPr lang="ru-RU"/>
        </a:p>
      </dgm:t>
    </dgm:pt>
    <dgm:pt modelId="{649C5D84-DCFA-4FCD-A11A-217B26FCA8C0}">
      <dgm:prSet phldrT="[Текст]"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1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Подоходный налог </a:t>
          </a:r>
          <a:endParaRPr lang="ru-RU" sz="1500" b="1" dirty="0">
            <a:solidFill>
              <a:schemeClr val="tx1"/>
            </a:solidFill>
          </a:endParaRPr>
        </a:p>
      </dgm:t>
    </dgm:pt>
    <dgm:pt modelId="{7074ED6C-98BA-4411-B519-B4F36BA5AB57}" type="parTrans" cxnId="{5CE562C3-0772-44EC-BB01-A2EC6DCE5B8A}">
      <dgm:prSet/>
      <dgm:spPr/>
      <dgm:t>
        <a:bodyPr/>
        <a:lstStyle/>
        <a:p>
          <a:endParaRPr lang="ru-RU"/>
        </a:p>
      </dgm:t>
    </dgm:pt>
    <dgm:pt modelId="{AD27A170-129F-4619-9AD5-F2D3134B06FD}" type="sibTrans" cxnId="{5CE562C3-0772-44EC-BB01-A2EC6DCE5B8A}">
      <dgm:prSet/>
      <dgm:spPr/>
      <dgm:t>
        <a:bodyPr/>
        <a:lstStyle/>
        <a:p>
          <a:endParaRPr lang="ru-RU"/>
        </a:p>
      </dgm:t>
    </dgm:pt>
    <dgm:pt modelId="{40C536AF-C8A9-4569-BF2C-29EFD2B2EDC9}">
      <dgm:prSet phldrT="[Текст]" custT="1"/>
      <dgm:spPr>
        <a:ln>
          <a:solidFill>
            <a:schemeClr val="tx1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dirty="0" smtClean="0"/>
            <a:t>33753,2</a:t>
          </a:r>
          <a:r>
            <a:rPr lang="ru-RU" sz="1500" dirty="0" smtClean="0"/>
            <a:t> </a:t>
          </a:r>
          <a:r>
            <a:rPr lang="ru-RU" sz="1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тыс. рублей</a:t>
          </a:r>
          <a:endParaRPr lang="ru-RU" sz="1500" b="1" dirty="0" smtClean="0">
            <a:solidFill>
              <a:schemeClr val="tx1"/>
            </a:solidFill>
          </a:endParaRPr>
        </a:p>
      </dgm:t>
    </dgm:pt>
    <dgm:pt modelId="{4B0747E4-F340-4BE4-A3E0-1FF98D25B691}" type="parTrans" cxnId="{892DABF3-A02B-4425-A7A6-2174FA37F9DE}">
      <dgm:prSet/>
      <dgm:spPr/>
      <dgm:t>
        <a:bodyPr/>
        <a:lstStyle/>
        <a:p>
          <a:endParaRPr lang="ru-RU"/>
        </a:p>
      </dgm:t>
    </dgm:pt>
    <dgm:pt modelId="{AE6CAB2F-36D4-465C-8A33-C19AE746B781}" type="sibTrans" cxnId="{892DABF3-A02B-4425-A7A6-2174FA37F9DE}">
      <dgm:prSet/>
      <dgm:spPr/>
      <dgm:t>
        <a:bodyPr/>
        <a:lstStyle/>
        <a:p>
          <a:endParaRPr lang="ru-RU"/>
        </a:p>
      </dgm:t>
    </dgm:pt>
    <dgm:pt modelId="{4FE1DE20-4625-4DE9-A140-12A494ACEA92}">
      <dgm:prSet phldrT="[Текст]"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1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Земельный налог с организаций </a:t>
          </a:r>
          <a:endParaRPr lang="ru-RU" sz="1500" b="1" dirty="0">
            <a:solidFill>
              <a:schemeClr val="tx1"/>
            </a:solidFill>
          </a:endParaRPr>
        </a:p>
      </dgm:t>
    </dgm:pt>
    <dgm:pt modelId="{2283CC77-0278-49E9-B968-2B972AF6FA02}" type="parTrans" cxnId="{021D5875-8BB0-44D0-ABF5-9F801D0F0D7B}">
      <dgm:prSet/>
      <dgm:spPr/>
      <dgm:t>
        <a:bodyPr/>
        <a:lstStyle/>
        <a:p>
          <a:endParaRPr lang="ru-RU"/>
        </a:p>
      </dgm:t>
    </dgm:pt>
    <dgm:pt modelId="{B89B7D9F-3D1E-4CE6-A96D-6E0B1236D170}" type="sibTrans" cxnId="{021D5875-8BB0-44D0-ABF5-9F801D0F0D7B}">
      <dgm:prSet/>
      <dgm:spPr/>
      <dgm:t>
        <a:bodyPr/>
        <a:lstStyle/>
        <a:p>
          <a:endParaRPr lang="ru-RU"/>
        </a:p>
      </dgm:t>
    </dgm:pt>
    <dgm:pt modelId="{DBD025C2-C8A3-4945-BC9C-DC19229C3195}">
      <dgm:prSet phldrT="[Текст]"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1500" b="1" dirty="0" smtClean="0"/>
            <a:t>1410,4</a:t>
          </a:r>
          <a:r>
            <a:rPr lang="ru-RU" sz="1500" dirty="0" smtClean="0"/>
            <a:t> </a:t>
          </a:r>
          <a:r>
            <a:rPr lang="ru-RU" sz="1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тыс. рублей</a:t>
          </a:r>
          <a:endParaRPr lang="ru-RU" sz="1500" b="1" dirty="0">
            <a:solidFill>
              <a:schemeClr val="tx1"/>
            </a:solidFill>
          </a:endParaRPr>
        </a:p>
      </dgm:t>
    </dgm:pt>
    <dgm:pt modelId="{D382F484-AC1A-4362-8435-5BD0B8DBE361}" type="parTrans" cxnId="{7EA7E4AB-30A7-4C43-B0E7-27FFB2646730}">
      <dgm:prSet/>
      <dgm:spPr/>
      <dgm:t>
        <a:bodyPr/>
        <a:lstStyle/>
        <a:p>
          <a:endParaRPr lang="ru-RU"/>
        </a:p>
      </dgm:t>
    </dgm:pt>
    <dgm:pt modelId="{B3E32805-98E4-46C9-972C-80FACEE5B8F1}" type="sibTrans" cxnId="{7EA7E4AB-30A7-4C43-B0E7-27FFB2646730}">
      <dgm:prSet/>
      <dgm:spPr/>
      <dgm:t>
        <a:bodyPr/>
        <a:lstStyle/>
        <a:p>
          <a:endParaRPr lang="ru-RU"/>
        </a:p>
      </dgm:t>
    </dgm:pt>
    <dgm:pt modelId="{58A90487-B3B3-4CFF-8303-9F6C1A51DB08}">
      <dgm:prSet phldrT="[Текст]"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1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Земельный налог с физ.лиц </a:t>
          </a:r>
          <a:endParaRPr lang="ru-RU" sz="1500" b="1" dirty="0">
            <a:solidFill>
              <a:schemeClr val="tx1"/>
            </a:solidFill>
          </a:endParaRPr>
        </a:p>
      </dgm:t>
    </dgm:pt>
    <dgm:pt modelId="{7F39AA1A-92AE-43BE-A878-F1768FEB40EA}" type="parTrans" cxnId="{B3B7D22A-4833-4570-9325-E11982FE8435}">
      <dgm:prSet/>
      <dgm:spPr/>
      <dgm:t>
        <a:bodyPr/>
        <a:lstStyle/>
        <a:p>
          <a:endParaRPr lang="ru-RU"/>
        </a:p>
      </dgm:t>
    </dgm:pt>
    <dgm:pt modelId="{447BBCB2-B318-4FC2-AB52-4B73EE27001C}" type="sibTrans" cxnId="{B3B7D22A-4833-4570-9325-E11982FE8435}">
      <dgm:prSet/>
      <dgm:spPr/>
      <dgm:t>
        <a:bodyPr/>
        <a:lstStyle/>
        <a:p>
          <a:endParaRPr lang="ru-RU"/>
        </a:p>
      </dgm:t>
    </dgm:pt>
    <dgm:pt modelId="{0FE5CF43-6DC1-45ED-A4CF-594281BAABDE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1500" b="1" dirty="0" smtClean="0"/>
            <a:t>2068,2 </a:t>
          </a:r>
          <a:r>
            <a:rPr lang="ru-RU" sz="1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тыс. рублей</a:t>
          </a:r>
          <a:endParaRPr lang="ru-RU" sz="1500" b="1" dirty="0">
            <a:solidFill>
              <a:schemeClr val="tx1"/>
            </a:solidFill>
          </a:endParaRPr>
        </a:p>
      </dgm:t>
    </dgm:pt>
    <dgm:pt modelId="{994FD8F5-8133-4699-B557-1D9060C7BBA4}" type="parTrans" cxnId="{741C5089-4989-42A6-AAC7-5298DB9BB7F9}">
      <dgm:prSet/>
      <dgm:spPr/>
      <dgm:t>
        <a:bodyPr/>
        <a:lstStyle/>
        <a:p>
          <a:endParaRPr lang="ru-RU"/>
        </a:p>
      </dgm:t>
    </dgm:pt>
    <dgm:pt modelId="{30ACE9C8-6273-4B1B-87E9-319EAAF1748D}" type="sibTrans" cxnId="{741C5089-4989-42A6-AAC7-5298DB9BB7F9}">
      <dgm:prSet/>
      <dgm:spPr/>
      <dgm:t>
        <a:bodyPr/>
        <a:lstStyle/>
        <a:p>
          <a:endParaRPr lang="ru-RU"/>
        </a:p>
      </dgm:t>
    </dgm:pt>
    <dgm:pt modelId="{57A7E696-642C-4EFF-A141-1702DB23023E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1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Акцизы по подакцизным товарам, производимым на территории РФ (на бензин, дизельное топливо, моторное масло) </a:t>
          </a:r>
          <a:endParaRPr lang="ru-RU" sz="1500" b="1" dirty="0">
            <a:solidFill>
              <a:schemeClr val="tx1"/>
            </a:solidFill>
          </a:endParaRPr>
        </a:p>
      </dgm:t>
    </dgm:pt>
    <dgm:pt modelId="{5F487385-55B5-45EC-9659-F448C35EB64C}" type="parTrans" cxnId="{E11434D9-FFD8-439D-B28C-E6411EC78AD5}">
      <dgm:prSet/>
      <dgm:spPr/>
      <dgm:t>
        <a:bodyPr/>
        <a:lstStyle/>
        <a:p>
          <a:endParaRPr lang="ru-RU"/>
        </a:p>
      </dgm:t>
    </dgm:pt>
    <dgm:pt modelId="{29DF7D08-F0DB-4E3A-BDFC-6772EE59502B}" type="sibTrans" cxnId="{E11434D9-FFD8-439D-B28C-E6411EC78AD5}">
      <dgm:prSet/>
      <dgm:spPr/>
      <dgm:t>
        <a:bodyPr/>
        <a:lstStyle/>
        <a:p>
          <a:endParaRPr lang="ru-RU"/>
        </a:p>
      </dgm:t>
    </dgm:pt>
    <dgm:pt modelId="{593CC93D-EF39-461B-9012-616ADC6423E8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1500" b="1" dirty="0" smtClean="0"/>
            <a:t>4100,8</a:t>
          </a:r>
          <a:r>
            <a:rPr lang="ru-RU" sz="1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тыс.рублей</a:t>
          </a:r>
          <a:endParaRPr lang="ru-RU" sz="1500" b="1" dirty="0">
            <a:solidFill>
              <a:schemeClr val="tx1"/>
            </a:solidFill>
          </a:endParaRPr>
        </a:p>
      </dgm:t>
    </dgm:pt>
    <dgm:pt modelId="{E2FD7D2B-42A1-40F4-B5FE-01BB0532B297}" type="parTrans" cxnId="{9C15F1D2-E860-4E8F-AF19-D86DE455EBC5}">
      <dgm:prSet/>
      <dgm:spPr/>
      <dgm:t>
        <a:bodyPr/>
        <a:lstStyle/>
        <a:p>
          <a:endParaRPr lang="ru-RU"/>
        </a:p>
      </dgm:t>
    </dgm:pt>
    <dgm:pt modelId="{CA6BFF6C-CC73-4FF5-94F6-542712785CE3}" type="sibTrans" cxnId="{9C15F1D2-E860-4E8F-AF19-D86DE455EBC5}">
      <dgm:prSet/>
      <dgm:spPr/>
      <dgm:t>
        <a:bodyPr/>
        <a:lstStyle/>
        <a:p>
          <a:endParaRPr lang="ru-RU"/>
        </a:p>
      </dgm:t>
    </dgm:pt>
    <dgm:pt modelId="{1D5530DE-E53E-4A03-8DFE-112545D465E5}">
      <dgm:prSet custT="1"/>
      <dgm:spPr>
        <a:ln>
          <a:solidFill>
            <a:schemeClr val="tx1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Единый сельскохозяйственный налог – </a:t>
          </a:r>
          <a:endParaRPr lang="ru-RU" sz="1500" b="1" dirty="0" smtClean="0">
            <a:solidFill>
              <a:schemeClr val="tx1"/>
            </a:solidFill>
          </a:endParaRPr>
        </a:p>
      </dgm:t>
    </dgm:pt>
    <dgm:pt modelId="{2621E9B2-AE09-434B-B208-679341F9950E}" type="parTrans" cxnId="{D0A6E85E-61C0-4311-B1E3-647C91A0B0DD}">
      <dgm:prSet/>
      <dgm:spPr/>
      <dgm:t>
        <a:bodyPr/>
        <a:lstStyle/>
        <a:p>
          <a:endParaRPr lang="ru-RU"/>
        </a:p>
      </dgm:t>
    </dgm:pt>
    <dgm:pt modelId="{E36D5048-AF6E-4F87-83FA-566956494C37}" type="sibTrans" cxnId="{D0A6E85E-61C0-4311-B1E3-647C91A0B0DD}">
      <dgm:prSet/>
      <dgm:spPr/>
      <dgm:t>
        <a:bodyPr/>
        <a:lstStyle/>
        <a:p>
          <a:endParaRPr lang="ru-RU"/>
        </a:p>
      </dgm:t>
    </dgm:pt>
    <dgm:pt modelId="{08119663-D405-4C96-B26C-A06EF5514B8A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1500" b="1" dirty="0" smtClean="0"/>
            <a:t>1152,9</a:t>
          </a:r>
          <a:r>
            <a:rPr lang="ru-RU" sz="1500" dirty="0" smtClean="0"/>
            <a:t> </a:t>
          </a:r>
          <a:r>
            <a:rPr lang="ru-RU" sz="1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тыс.рублей</a:t>
          </a:r>
          <a:endParaRPr lang="ru-RU" sz="1500" b="1" dirty="0">
            <a:solidFill>
              <a:schemeClr val="tx1"/>
            </a:solidFill>
          </a:endParaRPr>
        </a:p>
      </dgm:t>
    </dgm:pt>
    <dgm:pt modelId="{665D921A-F764-4ABD-9F52-1A3F6095A753}" type="parTrans" cxnId="{CD4ED0BF-9F1C-4849-95FD-9CAC9667A647}">
      <dgm:prSet/>
      <dgm:spPr/>
      <dgm:t>
        <a:bodyPr/>
        <a:lstStyle/>
        <a:p>
          <a:endParaRPr lang="ru-RU"/>
        </a:p>
      </dgm:t>
    </dgm:pt>
    <dgm:pt modelId="{8D19B659-1D0A-4F58-B806-36F3A84F4660}" type="sibTrans" cxnId="{CD4ED0BF-9F1C-4849-95FD-9CAC9667A647}">
      <dgm:prSet/>
      <dgm:spPr/>
      <dgm:t>
        <a:bodyPr/>
        <a:lstStyle/>
        <a:p>
          <a:endParaRPr lang="ru-RU"/>
        </a:p>
      </dgm:t>
    </dgm:pt>
    <dgm:pt modelId="{BFA209CA-0E1E-41B5-ADDE-4C894173A477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1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Доходы от реализации имущества</a:t>
          </a:r>
          <a:endParaRPr lang="ru-RU" sz="1500" b="1" dirty="0">
            <a:solidFill>
              <a:schemeClr val="tx1"/>
            </a:solidFill>
          </a:endParaRPr>
        </a:p>
      </dgm:t>
    </dgm:pt>
    <dgm:pt modelId="{504D9065-FF1F-45D8-8D30-B940F7238FD4}" type="parTrans" cxnId="{4D56A849-07B6-4415-AB7F-0B247A7C4EBA}">
      <dgm:prSet/>
      <dgm:spPr/>
      <dgm:t>
        <a:bodyPr/>
        <a:lstStyle/>
        <a:p>
          <a:endParaRPr lang="ru-RU"/>
        </a:p>
      </dgm:t>
    </dgm:pt>
    <dgm:pt modelId="{C51C52E2-738C-4A2C-A533-D43C73683F1E}" type="sibTrans" cxnId="{4D56A849-07B6-4415-AB7F-0B247A7C4EBA}">
      <dgm:prSet/>
      <dgm:spPr/>
      <dgm:t>
        <a:bodyPr/>
        <a:lstStyle/>
        <a:p>
          <a:endParaRPr lang="ru-RU"/>
        </a:p>
      </dgm:t>
    </dgm:pt>
    <dgm:pt modelId="{ADAC7B0E-4F6A-489D-BD8F-AC0F5CBC08E1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1500" b="1" dirty="0" smtClean="0"/>
            <a:t>5920,4</a:t>
          </a:r>
          <a:r>
            <a:rPr lang="ru-RU" sz="1500" dirty="0" smtClean="0"/>
            <a:t> </a:t>
          </a:r>
          <a:r>
            <a:rPr lang="ru-RU" sz="1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500" b="1" dirty="0">
            <a:solidFill>
              <a:schemeClr val="tx1"/>
            </a:solidFill>
          </a:endParaRPr>
        </a:p>
      </dgm:t>
    </dgm:pt>
    <dgm:pt modelId="{F9720B4E-B767-4769-A774-90F05D9977F2}" type="parTrans" cxnId="{108766B8-81EF-49D9-A34F-D55F3471F65F}">
      <dgm:prSet/>
      <dgm:spPr/>
      <dgm:t>
        <a:bodyPr/>
        <a:lstStyle/>
        <a:p>
          <a:endParaRPr lang="ru-RU"/>
        </a:p>
      </dgm:t>
    </dgm:pt>
    <dgm:pt modelId="{1A28D19E-A41D-4B6B-BFC7-213522523752}" type="sibTrans" cxnId="{108766B8-81EF-49D9-A34F-D55F3471F65F}">
      <dgm:prSet/>
      <dgm:spPr/>
      <dgm:t>
        <a:bodyPr/>
        <a:lstStyle/>
        <a:p>
          <a:endParaRPr lang="ru-RU"/>
        </a:p>
      </dgm:t>
    </dgm:pt>
    <dgm:pt modelId="{F19ABA3B-323A-4062-9D35-25A6D7AF1560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1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66,5 тыс. рублей</a:t>
          </a:r>
          <a:endParaRPr lang="ru-RU" sz="1500" b="1" dirty="0">
            <a:solidFill>
              <a:schemeClr val="tx1"/>
            </a:solidFill>
          </a:endParaRPr>
        </a:p>
      </dgm:t>
    </dgm:pt>
    <dgm:pt modelId="{4BA0C9FD-8C45-4F9D-A3C8-D50D3DF53D40}" type="parTrans" cxnId="{A5CF17BF-35CD-4A96-9251-684EC91777F7}">
      <dgm:prSet/>
      <dgm:spPr/>
      <dgm:t>
        <a:bodyPr/>
        <a:lstStyle/>
        <a:p>
          <a:endParaRPr lang="ru-RU"/>
        </a:p>
      </dgm:t>
    </dgm:pt>
    <dgm:pt modelId="{88C6A8A7-CBAE-4F2D-84BC-783D2B9CE862}" type="sibTrans" cxnId="{A5CF17BF-35CD-4A96-9251-684EC91777F7}">
      <dgm:prSet/>
      <dgm:spPr/>
      <dgm:t>
        <a:bodyPr/>
        <a:lstStyle/>
        <a:p>
          <a:endParaRPr lang="ru-RU"/>
        </a:p>
      </dgm:t>
    </dgm:pt>
    <dgm:pt modelId="{3A0C7A6A-5F42-4829-A7CA-69638C54FB70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1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Доходы от аренды земли</a:t>
          </a:r>
          <a:endParaRPr lang="ru-RU" sz="1500" b="1" dirty="0">
            <a:solidFill>
              <a:schemeClr val="tx1"/>
            </a:solidFill>
          </a:endParaRPr>
        </a:p>
      </dgm:t>
    </dgm:pt>
    <dgm:pt modelId="{8E40DFF2-9A6F-4688-9149-DAEA7084E6A3}" type="parTrans" cxnId="{1F1E8A4F-05DF-4CB3-A3C6-8D44E9DE39E8}">
      <dgm:prSet/>
      <dgm:spPr/>
      <dgm:t>
        <a:bodyPr/>
        <a:lstStyle/>
        <a:p>
          <a:endParaRPr lang="ru-RU"/>
        </a:p>
      </dgm:t>
    </dgm:pt>
    <dgm:pt modelId="{F3B61F04-D585-464A-B9D1-29B757E64A70}" type="sibTrans" cxnId="{1F1E8A4F-05DF-4CB3-A3C6-8D44E9DE39E8}">
      <dgm:prSet/>
      <dgm:spPr/>
      <dgm:t>
        <a:bodyPr/>
        <a:lstStyle/>
        <a:p>
          <a:endParaRPr lang="ru-RU"/>
        </a:p>
      </dgm:t>
    </dgm:pt>
    <dgm:pt modelId="{17467ADE-73BC-4FF7-BD91-2D0E0DA42A32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1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dirty="0" smtClean="0"/>
            <a:t>174,5</a:t>
          </a:r>
          <a:r>
            <a:rPr lang="ru-RU" sz="1500" dirty="0" smtClean="0"/>
            <a:t> </a:t>
          </a:r>
          <a:r>
            <a:rPr lang="ru-RU" sz="1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тыс.рублей</a:t>
          </a:r>
          <a:endParaRPr lang="ru-RU" sz="1500" b="1" dirty="0">
            <a:solidFill>
              <a:schemeClr val="tx1"/>
            </a:solidFill>
          </a:endParaRPr>
        </a:p>
      </dgm:t>
    </dgm:pt>
    <dgm:pt modelId="{2A982D9F-104E-493D-B8DC-3A3308D48987}" type="parTrans" cxnId="{1AC4D9DB-ABC0-4355-BB23-6CBB269EA7A1}">
      <dgm:prSet/>
      <dgm:spPr/>
      <dgm:t>
        <a:bodyPr/>
        <a:lstStyle/>
        <a:p>
          <a:endParaRPr lang="ru-RU"/>
        </a:p>
      </dgm:t>
    </dgm:pt>
    <dgm:pt modelId="{65FD14EF-C48B-4604-8B66-50F2C6D4DD32}" type="sibTrans" cxnId="{1AC4D9DB-ABC0-4355-BB23-6CBB269EA7A1}">
      <dgm:prSet/>
      <dgm:spPr/>
      <dgm:t>
        <a:bodyPr/>
        <a:lstStyle/>
        <a:p>
          <a:endParaRPr lang="ru-RU"/>
        </a:p>
      </dgm:t>
    </dgm:pt>
    <dgm:pt modelId="{B67778F8-5C36-436B-91C4-C53FDC3A6839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1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Доходы от оказания платных услуг </a:t>
          </a:r>
          <a:endParaRPr lang="ru-RU" sz="1500" b="1" dirty="0">
            <a:solidFill>
              <a:schemeClr val="tx1"/>
            </a:solidFill>
          </a:endParaRPr>
        </a:p>
      </dgm:t>
    </dgm:pt>
    <dgm:pt modelId="{E2C5E42A-2D5C-4FAD-A56E-29AFBFA18572}" type="parTrans" cxnId="{668833B0-27DD-4408-A413-373E07D90AFD}">
      <dgm:prSet/>
      <dgm:spPr/>
      <dgm:t>
        <a:bodyPr/>
        <a:lstStyle/>
        <a:p>
          <a:endParaRPr lang="ru-RU"/>
        </a:p>
      </dgm:t>
    </dgm:pt>
    <dgm:pt modelId="{BA0BF44E-D186-4E1F-A3C9-7874D174E061}" type="sibTrans" cxnId="{668833B0-27DD-4408-A413-373E07D90AFD}">
      <dgm:prSet/>
      <dgm:spPr/>
      <dgm:t>
        <a:bodyPr/>
        <a:lstStyle/>
        <a:p>
          <a:endParaRPr lang="ru-RU"/>
        </a:p>
      </dgm:t>
    </dgm:pt>
    <dgm:pt modelId="{80BC1E70-43A4-4C88-AF6F-D920A16F1336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1500" b="1" dirty="0" smtClean="0"/>
            <a:t>42,0 </a:t>
          </a:r>
          <a:r>
            <a:rPr lang="ru-RU" sz="1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тыс. рублей      </a:t>
          </a:r>
          <a:endParaRPr lang="ru-RU" sz="1500" b="1" dirty="0">
            <a:solidFill>
              <a:schemeClr val="tx1"/>
            </a:solidFill>
          </a:endParaRPr>
        </a:p>
      </dgm:t>
    </dgm:pt>
    <dgm:pt modelId="{7C4390FA-DCC5-4A13-80E4-537071E23DE0}" type="parTrans" cxnId="{043711CC-CBF2-4C17-9279-F11E6BD7DF87}">
      <dgm:prSet/>
      <dgm:spPr/>
      <dgm:t>
        <a:bodyPr/>
        <a:lstStyle/>
        <a:p>
          <a:endParaRPr lang="ru-RU"/>
        </a:p>
      </dgm:t>
    </dgm:pt>
    <dgm:pt modelId="{64326AF5-6AE9-4B74-A7F2-FC9755224A69}" type="sibTrans" cxnId="{043711CC-CBF2-4C17-9279-F11E6BD7DF87}">
      <dgm:prSet/>
      <dgm:spPr/>
      <dgm:t>
        <a:bodyPr/>
        <a:lstStyle/>
        <a:p>
          <a:endParaRPr lang="ru-RU"/>
        </a:p>
      </dgm:t>
    </dgm:pt>
    <dgm:pt modelId="{FAEFB4F0-9D38-4674-A31E-39EB7B1170FC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1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Безвозмездные поступления от других бюджетов бюджетной системы РФ</a:t>
          </a:r>
          <a:endParaRPr lang="ru-RU" sz="1500" b="1" dirty="0">
            <a:solidFill>
              <a:schemeClr val="tx1"/>
            </a:solidFill>
          </a:endParaRPr>
        </a:p>
      </dgm:t>
    </dgm:pt>
    <dgm:pt modelId="{1F4C82D6-63FB-489C-BCD1-6A01E2EB578F}" type="parTrans" cxnId="{5E583291-8A19-48F6-B6D0-DBFB0F2D7402}">
      <dgm:prSet/>
      <dgm:spPr/>
      <dgm:t>
        <a:bodyPr/>
        <a:lstStyle/>
        <a:p>
          <a:endParaRPr lang="ru-RU"/>
        </a:p>
      </dgm:t>
    </dgm:pt>
    <dgm:pt modelId="{59DAF637-3726-4B2B-9FB0-6951362D9944}" type="sibTrans" cxnId="{5E583291-8A19-48F6-B6D0-DBFB0F2D7402}">
      <dgm:prSet/>
      <dgm:spPr/>
      <dgm:t>
        <a:bodyPr/>
        <a:lstStyle/>
        <a:p>
          <a:endParaRPr lang="ru-RU"/>
        </a:p>
      </dgm:t>
    </dgm:pt>
    <dgm:pt modelId="{907BC47F-8360-48A5-92D1-68BB3CB5B8B8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1500" b="1" dirty="0" smtClean="0"/>
            <a:t>51728,9</a:t>
          </a:r>
          <a:r>
            <a:rPr lang="ru-RU" sz="1500" dirty="0" smtClean="0"/>
            <a:t> </a:t>
          </a:r>
          <a:r>
            <a:rPr lang="ru-RU" sz="1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тыс. рублей</a:t>
          </a:r>
          <a:r>
            <a:rPr lang="ru-RU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500" dirty="0">
            <a:solidFill>
              <a:schemeClr val="tx1"/>
            </a:solidFill>
          </a:endParaRPr>
        </a:p>
      </dgm:t>
    </dgm:pt>
    <dgm:pt modelId="{A677D593-C317-49EF-A907-94886CA977D9}" type="parTrans" cxnId="{046C1413-D350-4445-A57B-9BDC0ABEC6FA}">
      <dgm:prSet/>
      <dgm:spPr/>
      <dgm:t>
        <a:bodyPr/>
        <a:lstStyle/>
        <a:p>
          <a:endParaRPr lang="ru-RU"/>
        </a:p>
      </dgm:t>
    </dgm:pt>
    <dgm:pt modelId="{11FF03D3-AEC7-49CD-9F94-27937ED17D13}" type="sibTrans" cxnId="{046C1413-D350-4445-A57B-9BDC0ABEC6FA}">
      <dgm:prSet/>
      <dgm:spPr/>
      <dgm:t>
        <a:bodyPr/>
        <a:lstStyle/>
        <a:p>
          <a:endParaRPr lang="ru-RU"/>
        </a:p>
      </dgm:t>
    </dgm:pt>
    <dgm:pt modelId="{C2C795B9-97EE-4D45-ACF7-F62BF429B2F5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1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Доходы от аренды имущества </a:t>
          </a:r>
          <a:endParaRPr lang="ru-RU" sz="1500" b="1" dirty="0">
            <a:solidFill>
              <a:schemeClr val="tx1"/>
            </a:solidFill>
          </a:endParaRPr>
        </a:p>
      </dgm:t>
    </dgm:pt>
    <dgm:pt modelId="{D700D252-331D-45BD-A1E2-409CBA4F91D3}" type="sibTrans" cxnId="{FE4CE892-2A15-4626-B5E2-18603AD76982}">
      <dgm:prSet/>
      <dgm:spPr/>
      <dgm:t>
        <a:bodyPr/>
        <a:lstStyle/>
        <a:p>
          <a:endParaRPr lang="ru-RU"/>
        </a:p>
      </dgm:t>
    </dgm:pt>
    <dgm:pt modelId="{28485F44-2B0C-4719-B02F-58CAE43CD902}" type="parTrans" cxnId="{FE4CE892-2A15-4626-B5E2-18603AD76982}">
      <dgm:prSet/>
      <dgm:spPr/>
      <dgm:t>
        <a:bodyPr/>
        <a:lstStyle/>
        <a:p>
          <a:endParaRPr lang="ru-RU"/>
        </a:p>
      </dgm:t>
    </dgm:pt>
    <dgm:pt modelId="{597EE9F0-6EE7-4BFF-BA25-17455FD0B865}" type="pres">
      <dgm:prSet presAssocID="{E777887D-A3BA-419D-83C2-9A2767A8B6A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F454CE-2C23-4AD7-8DAF-7D85F919F0D6}" type="pres">
      <dgm:prSet presAssocID="{7AAA38A9-CCDA-4A86-9B12-E0D167DDFE3E}" presName="linNode" presStyleCnt="0"/>
      <dgm:spPr/>
    </dgm:pt>
    <dgm:pt modelId="{CDAF5E9E-045D-4968-94C0-27EE421EAD47}" type="pres">
      <dgm:prSet presAssocID="{7AAA38A9-CCDA-4A86-9B12-E0D167DDFE3E}" presName="parentText" presStyleLbl="node1" presStyleIdx="0" presStyleCnt="11" custScaleX="12545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482DB4-D02A-4F40-A163-4D367F29BD8E}" type="pres">
      <dgm:prSet presAssocID="{7AAA38A9-CCDA-4A86-9B12-E0D167DDFE3E}" presName="descendantText" presStyleLbl="alignAccFollowNode1" presStyleIdx="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E2296D-E5BB-405C-A99C-EB2D497646FD}" type="pres">
      <dgm:prSet presAssocID="{5FA4ADF8-2177-40FC-8968-A9664BD0C205}" presName="sp" presStyleCnt="0"/>
      <dgm:spPr/>
    </dgm:pt>
    <dgm:pt modelId="{7EC1254A-CA3D-482A-A2E7-57B72AD5543D}" type="pres">
      <dgm:prSet presAssocID="{649C5D84-DCFA-4FCD-A11A-217B26FCA8C0}" presName="linNode" presStyleCnt="0"/>
      <dgm:spPr/>
    </dgm:pt>
    <dgm:pt modelId="{932D93FD-E9AA-47F6-942A-6D1CC945BB85}" type="pres">
      <dgm:prSet presAssocID="{649C5D84-DCFA-4FCD-A11A-217B26FCA8C0}" presName="parentText" presStyleLbl="node1" presStyleIdx="1" presStyleCnt="11" custScaleX="13163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2B586E-5A34-4197-AC9B-DD5AB471465F}" type="pres">
      <dgm:prSet presAssocID="{649C5D84-DCFA-4FCD-A11A-217B26FCA8C0}" presName="descendantText" presStyleLbl="alignAccFollowNode1" presStyleIdx="1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60872C-DC7E-4976-BAC0-613EFA19794E}" type="pres">
      <dgm:prSet presAssocID="{AD27A170-129F-4619-9AD5-F2D3134B06FD}" presName="sp" presStyleCnt="0"/>
      <dgm:spPr/>
    </dgm:pt>
    <dgm:pt modelId="{778AB9A7-D593-4082-932C-7293232D8717}" type="pres">
      <dgm:prSet presAssocID="{4FE1DE20-4625-4DE9-A140-12A494ACEA92}" presName="linNode" presStyleCnt="0"/>
      <dgm:spPr/>
    </dgm:pt>
    <dgm:pt modelId="{F02DC60D-C16D-4727-8D9B-73E2E61EAE33}" type="pres">
      <dgm:prSet presAssocID="{4FE1DE20-4625-4DE9-A140-12A494ACEA92}" presName="parentText" presStyleLbl="node1" presStyleIdx="2" presStyleCnt="11" custScaleX="195008" custLinFactNeighborX="-3" custLinFactNeighborY="-483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98153F-91D7-4FE6-8A28-AF35557B2190}" type="pres">
      <dgm:prSet presAssocID="{4FE1DE20-4625-4DE9-A140-12A494ACEA92}" presName="descendantText" presStyleLbl="alignAccFollowNode1" presStyleIdx="2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24B7CE-359A-4C5E-B821-14A7DDE1F42E}" type="pres">
      <dgm:prSet presAssocID="{B89B7D9F-3D1E-4CE6-A96D-6E0B1236D170}" presName="sp" presStyleCnt="0"/>
      <dgm:spPr/>
    </dgm:pt>
    <dgm:pt modelId="{CF7403C4-0FD1-4808-992F-8E00E5C9C64A}" type="pres">
      <dgm:prSet presAssocID="{58A90487-B3B3-4CFF-8303-9F6C1A51DB08}" presName="linNode" presStyleCnt="0"/>
      <dgm:spPr/>
    </dgm:pt>
    <dgm:pt modelId="{6DE85096-0B7E-4198-8618-98B344BF9F7F}" type="pres">
      <dgm:prSet presAssocID="{58A90487-B3B3-4CFF-8303-9F6C1A51DB08}" presName="parentText" presStyleLbl="node1" presStyleIdx="3" presStyleCnt="11" custScaleX="19481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621ED0-86C3-4B7B-88CF-8A00FCE83D85}" type="pres">
      <dgm:prSet presAssocID="{58A90487-B3B3-4CFF-8303-9F6C1A51DB08}" presName="descendantText" presStyleLbl="alignAccFollowNode1" presStyleIdx="3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0BFE4C-A998-492D-B915-C3D334383106}" type="pres">
      <dgm:prSet presAssocID="{447BBCB2-B318-4FC2-AB52-4B73EE27001C}" presName="sp" presStyleCnt="0"/>
      <dgm:spPr/>
    </dgm:pt>
    <dgm:pt modelId="{D333AA35-9B9B-4176-A8E0-0B056939E76F}" type="pres">
      <dgm:prSet presAssocID="{57A7E696-642C-4EFF-A141-1702DB23023E}" presName="linNode" presStyleCnt="0"/>
      <dgm:spPr/>
    </dgm:pt>
    <dgm:pt modelId="{E116EDF3-DEA3-4B63-8DE8-389F5E7DE6AB}" type="pres">
      <dgm:prSet presAssocID="{57A7E696-642C-4EFF-A141-1702DB23023E}" presName="parentText" presStyleLbl="node1" presStyleIdx="4" presStyleCnt="11" custScaleX="41282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00A2B1-E7A1-4E3F-8374-EF0CCE03C711}" type="pres">
      <dgm:prSet presAssocID="{57A7E696-642C-4EFF-A141-1702DB23023E}" presName="descendantText" presStyleLbl="alignAccFollowNode1" presStyleIdx="4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0BD2DE-D57D-405A-95E7-E114606C47D8}" type="pres">
      <dgm:prSet presAssocID="{29DF7D08-F0DB-4E3A-BDFC-6772EE59502B}" presName="sp" presStyleCnt="0"/>
      <dgm:spPr/>
    </dgm:pt>
    <dgm:pt modelId="{EB845771-AC0E-4B6B-80ED-82DA81EC7812}" type="pres">
      <dgm:prSet presAssocID="{1D5530DE-E53E-4A03-8DFE-112545D465E5}" presName="linNode" presStyleCnt="0"/>
      <dgm:spPr/>
    </dgm:pt>
    <dgm:pt modelId="{1AE6947B-C728-467E-A3DF-D43FEF6DE3F6}" type="pres">
      <dgm:prSet presAssocID="{1D5530DE-E53E-4A03-8DFE-112545D465E5}" presName="parentText" presStyleLbl="node1" presStyleIdx="5" presStyleCnt="11" custScaleX="20755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5C8A5F-3D69-47B3-AE4A-AFFB7EF9B4D5}" type="pres">
      <dgm:prSet presAssocID="{1D5530DE-E53E-4A03-8DFE-112545D465E5}" presName="descendantText" presStyleLbl="alignAccFollowNode1" presStyleIdx="5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20747F-2B67-414E-8A9C-E4E24BA76D39}" type="pres">
      <dgm:prSet presAssocID="{E36D5048-AF6E-4F87-83FA-566956494C37}" presName="sp" presStyleCnt="0"/>
      <dgm:spPr/>
    </dgm:pt>
    <dgm:pt modelId="{4DD3F5C6-083C-46EF-B525-17EB3822D1EB}" type="pres">
      <dgm:prSet presAssocID="{BFA209CA-0E1E-41B5-ADDE-4C894173A477}" presName="linNode" presStyleCnt="0"/>
      <dgm:spPr/>
    </dgm:pt>
    <dgm:pt modelId="{58B278B1-37D1-496D-9D60-F8A3CE630816}" type="pres">
      <dgm:prSet presAssocID="{BFA209CA-0E1E-41B5-ADDE-4C894173A477}" presName="parentText" presStyleLbl="node1" presStyleIdx="6" presStyleCnt="11" custScaleX="14689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77C291-1646-48D7-993D-C057ADA5DA56}" type="pres">
      <dgm:prSet presAssocID="{BFA209CA-0E1E-41B5-ADDE-4C894173A477}" presName="descendantText" presStyleLbl="alignAccFollowNode1" presStyleIdx="6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82CE9C-00D3-4F27-A4D0-75175B4EBDEC}" type="pres">
      <dgm:prSet presAssocID="{C51C52E2-738C-4A2C-A533-D43C73683F1E}" presName="sp" presStyleCnt="0"/>
      <dgm:spPr/>
    </dgm:pt>
    <dgm:pt modelId="{317C5863-3DD2-47C5-BC67-75FC0695B5D8}" type="pres">
      <dgm:prSet presAssocID="{C2C795B9-97EE-4D45-ACF7-F62BF429B2F5}" presName="linNode" presStyleCnt="0"/>
      <dgm:spPr/>
    </dgm:pt>
    <dgm:pt modelId="{0F795530-D8CD-4CC1-B56C-6C0D133E9388}" type="pres">
      <dgm:prSet presAssocID="{C2C795B9-97EE-4D45-ACF7-F62BF429B2F5}" presName="parentText" presStyleLbl="node1" presStyleIdx="7" presStyleCnt="11" custScaleX="13706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2F16D2-142D-44AE-BD32-77B0A9E03F5A}" type="pres">
      <dgm:prSet presAssocID="{C2C795B9-97EE-4D45-ACF7-F62BF429B2F5}" presName="descendantText" presStyleLbl="alignAccFollowNode1" presStyleIdx="7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0C3BD3-5F7E-4008-9F9A-C67DDFFE8C0E}" type="pres">
      <dgm:prSet presAssocID="{D700D252-331D-45BD-A1E2-409CBA4F91D3}" presName="sp" presStyleCnt="0"/>
      <dgm:spPr/>
    </dgm:pt>
    <dgm:pt modelId="{AD5EB4FE-6275-4147-BCEB-CBB9844B254A}" type="pres">
      <dgm:prSet presAssocID="{3A0C7A6A-5F42-4829-A7CA-69638C54FB70}" presName="linNode" presStyleCnt="0"/>
      <dgm:spPr/>
    </dgm:pt>
    <dgm:pt modelId="{13439A9B-FF3A-4E70-B0AB-A5D81F37F067}" type="pres">
      <dgm:prSet presAssocID="{3A0C7A6A-5F42-4829-A7CA-69638C54FB70}" presName="parentText" presStyleLbl="node1" presStyleIdx="8" presStyleCnt="11" custScaleX="23324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5F0E89-6CF6-4079-8B8D-AF375B2FD708}" type="pres">
      <dgm:prSet presAssocID="{3A0C7A6A-5F42-4829-A7CA-69638C54FB70}" presName="descendantText" presStyleLbl="alignAccFollowNode1" presStyleIdx="8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C9F0FF-401B-4843-BB15-461674D66EBF}" type="pres">
      <dgm:prSet presAssocID="{F3B61F04-D585-464A-B9D1-29B757E64A70}" presName="sp" presStyleCnt="0"/>
      <dgm:spPr/>
    </dgm:pt>
    <dgm:pt modelId="{9370C506-33B0-4BF3-8EBD-6794192C5DCA}" type="pres">
      <dgm:prSet presAssocID="{B67778F8-5C36-436B-91C4-C53FDC3A6839}" presName="linNode" presStyleCnt="0"/>
      <dgm:spPr/>
    </dgm:pt>
    <dgm:pt modelId="{12812043-1718-4ABA-B7E9-7ED81FD30B83}" type="pres">
      <dgm:prSet presAssocID="{B67778F8-5C36-436B-91C4-C53FDC3A6839}" presName="parentText" presStyleLbl="node1" presStyleIdx="9" presStyleCnt="11" custScaleX="14939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0ECE55-A42C-4080-AC37-2233D0EB77F3}" type="pres">
      <dgm:prSet presAssocID="{B67778F8-5C36-436B-91C4-C53FDC3A6839}" presName="descendantText" presStyleLbl="alignAccFollowNode1" presStyleIdx="9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67FF8A-9D54-4DA6-B886-588B7E9834E2}" type="pres">
      <dgm:prSet presAssocID="{BA0BF44E-D186-4E1F-A3C9-7874D174E061}" presName="sp" presStyleCnt="0"/>
      <dgm:spPr/>
    </dgm:pt>
    <dgm:pt modelId="{12B3CA25-84C3-40F0-8618-E8F5DD762758}" type="pres">
      <dgm:prSet presAssocID="{FAEFB4F0-9D38-4674-A31E-39EB7B1170FC}" presName="linNode" presStyleCnt="0"/>
      <dgm:spPr/>
    </dgm:pt>
    <dgm:pt modelId="{739DE050-C913-4CBA-8C0A-ECE7ACEEEADD}" type="pres">
      <dgm:prSet presAssocID="{FAEFB4F0-9D38-4674-A31E-39EB7B1170FC}" presName="parentText" presStyleLbl="node1" presStyleIdx="10" presStyleCnt="11" custScaleX="36575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1B4AD9-3986-4D33-B554-1CB352B102B3}" type="pres">
      <dgm:prSet presAssocID="{FAEFB4F0-9D38-4674-A31E-39EB7B1170FC}" presName="descendantText" presStyleLbl="alignAccFollowNode1" presStyleIdx="1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BECEBC-4D58-44CD-BBE0-F94ACB6993E3}" type="presOf" srcId="{17467ADE-73BC-4FF7-BD91-2D0E0DA42A32}" destId="{8D5F0E89-6CF6-4079-8B8D-AF375B2FD708}" srcOrd="0" destOrd="0" presId="urn:microsoft.com/office/officeart/2005/8/layout/vList5"/>
    <dgm:cxn modelId="{E12803E0-B4EA-43CB-920C-05F99D1ABFA1}" srcId="{E777887D-A3BA-419D-83C2-9A2767A8B6A8}" destId="{7AAA38A9-CCDA-4A86-9B12-E0D167DDFE3E}" srcOrd="0" destOrd="0" parTransId="{EF8D19AA-8A3B-4658-A901-62ABD79C9084}" sibTransId="{5FA4ADF8-2177-40FC-8968-A9664BD0C205}"/>
    <dgm:cxn modelId="{33DA0E99-A522-48A9-921D-016F3EC90226}" type="presOf" srcId="{80BC1E70-43A4-4C88-AF6F-D920A16F1336}" destId="{150ECE55-A42C-4080-AC37-2233D0EB77F3}" srcOrd="0" destOrd="0" presId="urn:microsoft.com/office/officeart/2005/8/layout/vList5"/>
    <dgm:cxn modelId="{61193BA2-A9CB-41F4-98CA-1957218C31B0}" type="presOf" srcId="{1D5530DE-E53E-4A03-8DFE-112545D465E5}" destId="{1AE6947B-C728-467E-A3DF-D43FEF6DE3F6}" srcOrd="0" destOrd="0" presId="urn:microsoft.com/office/officeart/2005/8/layout/vList5"/>
    <dgm:cxn modelId="{6513F3B7-0C13-4069-838F-BE376B39DE38}" type="presOf" srcId="{ADAC7B0E-4F6A-489D-BD8F-AC0F5CBC08E1}" destId="{8A77C291-1646-48D7-993D-C057ADA5DA56}" srcOrd="0" destOrd="0" presId="urn:microsoft.com/office/officeart/2005/8/layout/vList5"/>
    <dgm:cxn modelId="{564AC536-03C6-437B-9F34-D14AEFE16F36}" type="presOf" srcId="{58A90487-B3B3-4CFF-8303-9F6C1A51DB08}" destId="{6DE85096-0B7E-4198-8618-98B344BF9F7F}" srcOrd="0" destOrd="0" presId="urn:microsoft.com/office/officeart/2005/8/layout/vList5"/>
    <dgm:cxn modelId="{E6F6608C-CDCC-44B5-BAA6-DBF6CDE1EF71}" type="presOf" srcId="{0FE5CF43-6DC1-45ED-A4CF-594281BAABDE}" destId="{2C621ED0-86C3-4B7B-88CF-8A00FCE83D85}" srcOrd="0" destOrd="0" presId="urn:microsoft.com/office/officeart/2005/8/layout/vList5"/>
    <dgm:cxn modelId="{A5CF17BF-35CD-4A96-9251-684EC91777F7}" srcId="{C2C795B9-97EE-4D45-ACF7-F62BF429B2F5}" destId="{F19ABA3B-323A-4062-9D35-25A6D7AF1560}" srcOrd="0" destOrd="0" parTransId="{4BA0C9FD-8C45-4F9D-A3C8-D50D3DF53D40}" sibTransId="{88C6A8A7-CBAE-4F2D-84BC-783D2B9CE862}"/>
    <dgm:cxn modelId="{EA83776E-1AFE-4498-BA11-43D105675509}" type="presOf" srcId="{3A0C7A6A-5F42-4829-A7CA-69638C54FB70}" destId="{13439A9B-FF3A-4E70-B0AB-A5D81F37F067}" srcOrd="0" destOrd="0" presId="urn:microsoft.com/office/officeart/2005/8/layout/vList5"/>
    <dgm:cxn modelId="{3CF65AFD-19B9-4317-8BF0-2B8EB87BE406}" type="presOf" srcId="{593CC93D-EF39-461B-9012-616ADC6423E8}" destId="{FB00A2B1-E7A1-4E3F-8374-EF0CCE03C711}" srcOrd="0" destOrd="0" presId="urn:microsoft.com/office/officeart/2005/8/layout/vList5"/>
    <dgm:cxn modelId="{7EA7E4AB-30A7-4C43-B0E7-27FFB2646730}" srcId="{4FE1DE20-4625-4DE9-A140-12A494ACEA92}" destId="{DBD025C2-C8A3-4945-BC9C-DC19229C3195}" srcOrd="0" destOrd="0" parTransId="{D382F484-AC1A-4362-8435-5BD0B8DBE361}" sibTransId="{B3E32805-98E4-46C9-972C-80FACEE5B8F1}"/>
    <dgm:cxn modelId="{1D4883F6-D4B2-42F3-8326-EBA8D54915C3}" type="presOf" srcId="{F19ABA3B-323A-4062-9D35-25A6D7AF1560}" destId="{282F16D2-142D-44AE-BD32-77B0A9E03F5A}" srcOrd="0" destOrd="0" presId="urn:microsoft.com/office/officeart/2005/8/layout/vList5"/>
    <dgm:cxn modelId="{7C80F89C-AE28-4F8D-9137-4CC4AA422FB4}" type="presOf" srcId="{7AAA38A9-CCDA-4A86-9B12-E0D167DDFE3E}" destId="{CDAF5E9E-045D-4968-94C0-27EE421EAD47}" srcOrd="0" destOrd="0" presId="urn:microsoft.com/office/officeart/2005/8/layout/vList5"/>
    <dgm:cxn modelId="{4D56A849-07B6-4415-AB7F-0B247A7C4EBA}" srcId="{E777887D-A3BA-419D-83C2-9A2767A8B6A8}" destId="{BFA209CA-0E1E-41B5-ADDE-4C894173A477}" srcOrd="6" destOrd="0" parTransId="{504D9065-FF1F-45D8-8D30-B940F7238FD4}" sibTransId="{C51C52E2-738C-4A2C-A533-D43C73683F1E}"/>
    <dgm:cxn modelId="{6F5B5B16-B5E2-4322-8B29-FCFFA4C8DEEF}" type="presOf" srcId="{C2C795B9-97EE-4D45-ACF7-F62BF429B2F5}" destId="{0F795530-D8CD-4CC1-B56C-6C0D133E9388}" srcOrd="0" destOrd="0" presId="urn:microsoft.com/office/officeart/2005/8/layout/vList5"/>
    <dgm:cxn modelId="{5DE6E76F-1875-498E-AD06-80535901314E}" srcId="{7AAA38A9-CCDA-4A86-9B12-E0D167DDFE3E}" destId="{3C2A9DA5-ED27-41A4-90DC-58F433A92F79}" srcOrd="0" destOrd="0" parTransId="{02640F7B-B397-4B29-96ED-CA7500B58945}" sibTransId="{7A619DE9-8C2D-42EB-9D2F-CE758443334F}"/>
    <dgm:cxn modelId="{D0A6E85E-61C0-4311-B1E3-647C91A0B0DD}" srcId="{E777887D-A3BA-419D-83C2-9A2767A8B6A8}" destId="{1D5530DE-E53E-4A03-8DFE-112545D465E5}" srcOrd="5" destOrd="0" parTransId="{2621E9B2-AE09-434B-B208-679341F9950E}" sibTransId="{E36D5048-AF6E-4F87-83FA-566956494C37}"/>
    <dgm:cxn modelId="{043711CC-CBF2-4C17-9279-F11E6BD7DF87}" srcId="{B67778F8-5C36-436B-91C4-C53FDC3A6839}" destId="{80BC1E70-43A4-4C88-AF6F-D920A16F1336}" srcOrd="0" destOrd="0" parTransId="{7C4390FA-DCC5-4A13-80E4-537071E23DE0}" sibTransId="{64326AF5-6AE9-4B74-A7F2-FC9755224A69}"/>
    <dgm:cxn modelId="{9514F4F4-40EE-474F-8A16-F55C9BA3AF50}" type="presOf" srcId="{4FE1DE20-4625-4DE9-A140-12A494ACEA92}" destId="{F02DC60D-C16D-4727-8D9B-73E2E61EAE33}" srcOrd="0" destOrd="0" presId="urn:microsoft.com/office/officeart/2005/8/layout/vList5"/>
    <dgm:cxn modelId="{A24C099F-5F99-4D45-96EB-26AC47D797AB}" type="presOf" srcId="{40C536AF-C8A9-4569-BF2C-29EFD2B2EDC9}" destId="{1B2B586E-5A34-4197-AC9B-DD5AB471465F}" srcOrd="0" destOrd="0" presId="urn:microsoft.com/office/officeart/2005/8/layout/vList5"/>
    <dgm:cxn modelId="{AEC16221-E91C-4B5F-A1DB-A076DC5D5AF0}" type="presOf" srcId="{B67778F8-5C36-436B-91C4-C53FDC3A6839}" destId="{12812043-1718-4ABA-B7E9-7ED81FD30B83}" srcOrd="0" destOrd="0" presId="urn:microsoft.com/office/officeart/2005/8/layout/vList5"/>
    <dgm:cxn modelId="{1F1E8A4F-05DF-4CB3-A3C6-8D44E9DE39E8}" srcId="{E777887D-A3BA-419D-83C2-9A2767A8B6A8}" destId="{3A0C7A6A-5F42-4829-A7CA-69638C54FB70}" srcOrd="8" destOrd="0" parTransId="{8E40DFF2-9A6F-4688-9149-DAEA7084E6A3}" sibTransId="{F3B61F04-D585-464A-B9D1-29B757E64A70}"/>
    <dgm:cxn modelId="{A78FAC2E-7851-4E25-8131-1633C6609F59}" type="presOf" srcId="{BFA209CA-0E1E-41B5-ADDE-4C894173A477}" destId="{58B278B1-37D1-496D-9D60-F8A3CE630816}" srcOrd="0" destOrd="0" presId="urn:microsoft.com/office/officeart/2005/8/layout/vList5"/>
    <dgm:cxn modelId="{021D5875-8BB0-44D0-ABF5-9F801D0F0D7B}" srcId="{E777887D-A3BA-419D-83C2-9A2767A8B6A8}" destId="{4FE1DE20-4625-4DE9-A140-12A494ACEA92}" srcOrd="2" destOrd="0" parTransId="{2283CC77-0278-49E9-B968-2B972AF6FA02}" sibTransId="{B89B7D9F-3D1E-4CE6-A96D-6E0B1236D170}"/>
    <dgm:cxn modelId="{892DABF3-A02B-4425-A7A6-2174FA37F9DE}" srcId="{649C5D84-DCFA-4FCD-A11A-217B26FCA8C0}" destId="{40C536AF-C8A9-4569-BF2C-29EFD2B2EDC9}" srcOrd="0" destOrd="0" parTransId="{4B0747E4-F340-4BE4-A3E0-1FF98D25B691}" sibTransId="{AE6CAB2F-36D4-465C-8A33-C19AE746B781}"/>
    <dgm:cxn modelId="{50B413D3-4057-4E7E-A9EF-4C64912F5C36}" type="presOf" srcId="{08119663-D405-4C96-B26C-A06EF5514B8A}" destId="{AC5C8A5F-3D69-47B3-AE4A-AFFB7EF9B4D5}" srcOrd="0" destOrd="0" presId="urn:microsoft.com/office/officeart/2005/8/layout/vList5"/>
    <dgm:cxn modelId="{A247D1CF-7EB7-43E9-A393-C0D5B2088F00}" type="presOf" srcId="{E777887D-A3BA-419D-83C2-9A2767A8B6A8}" destId="{597EE9F0-6EE7-4BFF-BA25-17455FD0B865}" srcOrd="0" destOrd="0" presId="urn:microsoft.com/office/officeart/2005/8/layout/vList5"/>
    <dgm:cxn modelId="{5CE562C3-0772-44EC-BB01-A2EC6DCE5B8A}" srcId="{E777887D-A3BA-419D-83C2-9A2767A8B6A8}" destId="{649C5D84-DCFA-4FCD-A11A-217B26FCA8C0}" srcOrd="1" destOrd="0" parTransId="{7074ED6C-98BA-4411-B519-B4F36BA5AB57}" sibTransId="{AD27A170-129F-4619-9AD5-F2D3134B06FD}"/>
    <dgm:cxn modelId="{1C244335-4345-4F39-BB35-B053A2E4154F}" type="presOf" srcId="{907BC47F-8360-48A5-92D1-68BB3CB5B8B8}" destId="{531B4AD9-3986-4D33-B554-1CB352B102B3}" srcOrd="0" destOrd="0" presId="urn:microsoft.com/office/officeart/2005/8/layout/vList5"/>
    <dgm:cxn modelId="{E11434D9-FFD8-439D-B28C-E6411EC78AD5}" srcId="{E777887D-A3BA-419D-83C2-9A2767A8B6A8}" destId="{57A7E696-642C-4EFF-A141-1702DB23023E}" srcOrd="4" destOrd="0" parTransId="{5F487385-55B5-45EC-9659-F448C35EB64C}" sibTransId="{29DF7D08-F0DB-4E3A-BDFC-6772EE59502B}"/>
    <dgm:cxn modelId="{DF0E68AB-4C05-46DF-89D9-C97297DC953B}" type="presOf" srcId="{FAEFB4F0-9D38-4674-A31E-39EB7B1170FC}" destId="{739DE050-C913-4CBA-8C0A-ECE7ACEEEADD}" srcOrd="0" destOrd="0" presId="urn:microsoft.com/office/officeart/2005/8/layout/vList5"/>
    <dgm:cxn modelId="{DC3109EF-BACE-42C7-84A1-682648E9AB86}" type="presOf" srcId="{649C5D84-DCFA-4FCD-A11A-217B26FCA8C0}" destId="{932D93FD-E9AA-47F6-942A-6D1CC945BB85}" srcOrd="0" destOrd="0" presId="urn:microsoft.com/office/officeart/2005/8/layout/vList5"/>
    <dgm:cxn modelId="{9C15F1D2-E860-4E8F-AF19-D86DE455EBC5}" srcId="{57A7E696-642C-4EFF-A141-1702DB23023E}" destId="{593CC93D-EF39-461B-9012-616ADC6423E8}" srcOrd="0" destOrd="0" parTransId="{E2FD7D2B-42A1-40F4-B5FE-01BB0532B297}" sibTransId="{CA6BFF6C-CC73-4FF5-94F6-542712785CE3}"/>
    <dgm:cxn modelId="{5E583291-8A19-48F6-B6D0-DBFB0F2D7402}" srcId="{E777887D-A3BA-419D-83C2-9A2767A8B6A8}" destId="{FAEFB4F0-9D38-4674-A31E-39EB7B1170FC}" srcOrd="10" destOrd="0" parTransId="{1F4C82D6-63FB-489C-BCD1-6A01E2EB578F}" sibTransId="{59DAF637-3726-4B2B-9FB0-6951362D9944}"/>
    <dgm:cxn modelId="{108766B8-81EF-49D9-A34F-D55F3471F65F}" srcId="{BFA209CA-0E1E-41B5-ADDE-4C894173A477}" destId="{ADAC7B0E-4F6A-489D-BD8F-AC0F5CBC08E1}" srcOrd="0" destOrd="0" parTransId="{F9720B4E-B767-4769-A774-90F05D9977F2}" sibTransId="{1A28D19E-A41D-4B6B-BFC7-213522523752}"/>
    <dgm:cxn modelId="{BCA6BA31-DB1B-4C61-BFD6-8F314AEECA1F}" type="presOf" srcId="{DBD025C2-C8A3-4945-BC9C-DC19229C3195}" destId="{E498153F-91D7-4FE6-8A28-AF35557B2190}" srcOrd="0" destOrd="0" presId="urn:microsoft.com/office/officeart/2005/8/layout/vList5"/>
    <dgm:cxn modelId="{CD4ED0BF-9F1C-4849-95FD-9CAC9667A647}" srcId="{1D5530DE-E53E-4A03-8DFE-112545D465E5}" destId="{08119663-D405-4C96-B26C-A06EF5514B8A}" srcOrd="0" destOrd="0" parTransId="{665D921A-F764-4ABD-9F52-1A3F6095A753}" sibTransId="{8D19B659-1D0A-4F58-B806-36F3A84F4660}"/>
    <dgm:cxn modelId="{046C1413-D350-4445-A57B-9BDC0ABEC6FA}" srcId="{FAEFB4F0-9D38-4674-A31E-39EB7B1170FC}" destId="{907BC47F-8360-48A5-92D1-68BB3CB5B8B8}" srcOrd="0" destOrd="0" parTransId="{A677D593-C317-49EF-A907-94886CA977D9}" sibTransId="{11FF03D3-AEC7-49CD-9F94-27937ED17D13}"/>
    <dgm:cxn modelId="{4119C9E3-CDA2-4AEF-8379-302106914581}" type="presOf" srcId="{3C2A9DA5-ED27-41A4-90DC-58F433A92F79}" destId="{7E482DB4-D02A-4F40-A163-4D367F29BD8E}" srcOrd="0" destOrd="0" presId="urn:microsoft.com/office/officeart/2005/8/layout/vList5"/>
    <dgm:cxn modelId="{668833B0-27DD-4408-A413-373E07D90AFD}" srcId="{E777887D-A3BA-419D-83C2-9A2767A8B6A8}" destId="{B67778F8-5C36-436B-91C4-C53FDC3A6839}" srcOrd="9" destOrd="0" parTransId="{E2C5E42A-2D5C-4FAD-A56E-29AFBFA18572}" sibTransId="{BA0BF44E-D186-4E1F-A3C9-7874D174E061}"/>
    <dgm:cxn modelId="{B3B7D22A-4833-4570-9325-E11982FE8435}" srcId="{E777887D-A3BA-419D-83C2-9A2767A8B6A8}" destId="{58A90487-B3B3-4CFF-8303-9F6C1A51DB08}" srcOrd="3" destOrd="0" parTransId="{7F39AA1A-92AE-43BE-A878-F1768FEB40EA}" sibTransId="{447BBCB2-B318-4FC2-AB52-4B73EE27001C}"/>
    <dgm:cxn modelId="{1AC4D9DB-ABC0-4355-BB23-6CBB269EA7A1}" srcId="{3A0C7A6A-5F42-4829-A7CA-69638C54FB70}" destId="{17467ADE-73BC-4FF7-BD91-2D0E0DA42A32}" srcOrd="0" destOrd="0" parTransId="{2A982D9F-104E-493D-B8DC-3A3308D48987}" sibTransId="{65FD14EF-C48B-4604-8B66-50F2C6D4DD32}"/>
    <dgm:cxn modelId="{741C5089-4989-42A6-AAC7-5298DB9BB7F9}" srcId="{58A90487-B3B3-4CFF-8303-9F6C1A51DB08}" destId="{0FE5CF43-6DC1-45ED-A4CF-594281BAABDE}" srcOrd="0" destOrd="0" parTransId="{994FD8F5-8133-4699-B557-1D9060C7BBA4}" sibTransId="{30ACE9C8-6273-4B1B-87E9-319EAAF1748D}"/>
    <dgm:cxn modelId="{FE4CE892-2A15-4626-B5E2-18603AD76982}" srcId="{E777887D-A3BA-419D-83C2-9A2767A8B6A8}" destId="{C2C795B9-97EE-4D45-ACF7-F62BF429B2F5}" srcOrd="7" destOrd="0" parTransId="{28485F44-2B0C-4719-B02F-58CAE43CD902}" sibTransId="{D700D252-331D-45BD-A1E2-409CBA4F91D3}"/>
    <dgm:cxn modelId="{8B2282BD-8291-47F9-ACDB-D03485E78251}" type="presOf" srcId="{57A7E696-642C-4EFF-A141-1702DB23023E}" destId="{E116EDF3-DEA3-4B63-8DE8-389F5E7DE6AB}" srcOrd="0" destOrd="0" presId="urn:microsoft.com/office/officeart/2005/8/layout/vList5"/>
    <dgm:cxn modelId="{EEB9D169-941A-47CC-AEAF-9CDAC326B878}" type="presParOf" srcId="{597EE9F0-6EE7-4BFF-BA25-17455FD0B865}" destId="{33F454CE-2C23-4AD7-8DAF-7D85F919F0D6}" srcOrd="0" destOrd="0" presId="urn:microsoft.com/office/officeart/2005/8/layout/vList5"/>
    <dgm:cxn modelId="{94E06E9A-3CA2-4BBE-824F-2B63118877A3}" type="presParOf" srcId="{33F454CE-2C23-4AD7-8DAF-7D85F919F0D6}" destId="{CDAF5E9E-045D-4968-94C0-27EE421EAD47}" srcOrd="0" destOrd="0" presId="urn:microsoft.com/office/officeart/2005/8/layout/vList5"/>
    <dgm:cxn modelId="{268F1B9F-0DCD-4E91-BA87-F6CAA3D40A19}" type="presParOf" srcId="{33F454CE-2C23-4AD7-8DAF-7D85F919F0D6}" destId="{7E482DB4-D02A-4F40-A163-4D367F29BD8E}" srcOrd="1" destOrd="0" presId="urn:microsoft.com/office/officeart/2005/8/layout/vList5"/>
    <dgm:cxn modelId="{F0E8E935-6D23-4B7D-BE9A-D8305351C517}" type="presParOf" srcId="{597EE9F0-6EE7-4BFF-BA25-17455FD0B865}" destId="{D0E2296D-E5BB-405C-A99C-EB2D497646FD}" srcOrd="1" destOrd="0" presId="urn:microsoft.com/office/officeart/2005/8/layout/vList5"/>
    <dgm:cxn modelId="{000165BC-434D-4687-98AB-78F0F8A3EFA5}" type="presParOf" srcId="{597EE9F0-6EE7-4BFF-BA25-17455FD0B865}" destId="{7EC1254A-CA3D-482A-A2E7-57B72AD5543D}" srcOrd="2" destOrd="0" presId="urn:microsoft.com/office/officeart/2005/8/layout/vList5"/>
    <dgm:cxn modelId="{91CB3B0B-A5E5-430B-B6C3-EA5DD9749BC8}" type="presParOf" srcId="{7EC1254A-CA3D-482A-A2E7-57B72AD5543D}" destId="{932D93FD-E9AA-47F6-942A-6D1CC945BB85}" srcOrd="0" destOrd="0" presId="urn:microsoft.com/office/officeart/2005/8/layout/vList5"/>
    <dgm:cxn modelId="{7634F467-8FD7-4C02-B4D3-4CE718F6AEF0}" type="presParOf" srcId="{7EC1254A-CA3D-482A-A2E7-57B72AD5543D}" destId="{1B2B586E-5A34-4197-AC9B-DD5AB471465F}" srcOrd="1" destOrd="0" presId="urn:microsoft.com/office/officeart/2005/8/layout/vList5"/>
    <dgm:cxn modelId="{C6C5763E-CD32-4CF6-BA76-A69B95E349F6}" type="presParOf" srcId="{597EE9F0-6EE7-4BFF-BA25-17455FD0B865}" destId="{C560872C-DC7E-4976-BAC0-613EFA19794E}" srcOrd="3" destOrd="0" presId="urn:microsoft.com/office/officeart/2005/8/layout/vList5"/>
    <dgm:cxn modelId="{7667591F-DD68-4AA9-AA88-A5A5BE88F8CD}" type="presParOf" srcId="{597EE9F0-6EE7-4BFF-BA25-17455FD0B865}" destId="{778AB9A7-D593-4082-932C-7293232D8717}" srcOrd="4" destOrd="0" presId="urn:microsoft.com/office/officeart/2005/8/layout/vList5"/>
    <dgm:cxn modelId="{400ADC30-7D47-4A1E-A40E-0BBE643D3943}" type="presParOf" srcId="{778AB9A7-D593-4082-932C-7293232D8717}" destId="{F02DC60D-C16D-4727-8D9B-73E2E61EAE33}" srcOrd="0" destOrd="0" presId="urn:microsoft.com/office/officeart/2005/8/layout/vList5"/>
    <dgm:cxn modelId="{ED9B6AC1-4283-4AB9-9BD3-69C81F9AEA43}" type="presParOf" srcId="{778AB9A7-D593-4082-932C-7293232D8717}" destId="{E498153F-91D7-4FE6-8A28-AF35557B2190}" srcOrd="1" destOrd="0" presId="urn:microsoft.com/office/officeart/2005/8/layout/vList5"/>
    <dgm:cxn modelId="{541642B5-312E-4372-94CA-4C0D9D0ADB4E}" type="presParOf" srcId="{597EE9F0-6EE7-4BFF-BA25-17455FD0B865}" destId="{7624B7CE-359A-4C5E-B821-14A7DDE1F42E}" srcOrd="5" destOrd="0" presId="urn:microsoft.com/office/officeart/2005/8/layout/vList5"/>
    <dgm:cxn modelId="{DD21214F-BC6A-4F01-8F23-22C62E18B003}" type="presParOf" srcId="{597EE9F0-6EE7-4BFF-BA25-17455FD0B865}" destId="{CF7403C4-0FD1-4808-992F-8E00E5C9C64A}" srcOrd="6" destOrd="0" presId="urn:microsoft.com/office/officeart/2005/8/layout/vList5"/>
    <dgm:cxn modelId="{D20CE25E-E6D2-474A-88A4-59EC55DEB692}" type="presParOf" srcId="{CF7403C4-0FD1-4808-992F-8E00E5C9C64A}" destId="{6DE85096-0B7E-4198-8618-98B344BF9F7F}" srcOrd="0" destOrd="0" presId="urn:microsoft.com/office/officeart/2005/8/layout/vList5"/>
    <dgm:cxn modelId="{1215990D-B777-4213-90A3-DB981962E112}" type="presParOf" srcId="{CF7403C4-0FD1-4808-992F-8E00E5C9C64A}" destId="{2C621ED0-86C3-4B7B-88CF-8A00FCE83D85}" srcOrd="1" destOrd="0" presId="urn:microsoft.com/office/officeart/2005/8/layout/vList5"/>
    <dgm:cxn modelId="{13D6C081-2D63-40BD-A6FA-2B8E9E690736}" type="presParOf" srcId="{597EE9F0-6EE7-4BFF-BA25-17455FD0B865}" destId="{CF0BFE4C-A998-492D-B915-C3D334383106}" srcOrd="7" destOrd="0" presId="urn:microsoft.com/office/officeart/2005/8/layout/vList5"/>
    <dgm:cxn modelId="{83EAB0DB-A87C-43FA-A0AE-4960B17F6836}" type="presParOf" srcId="{597EE9F0-6EE7-4BFF-BA25-17455FD0B865}" destId="{D333AA35-9B9B-4176-A8E0-0B056939E76F}" srcOrd="8" destOrd="0" presId="urn:microsoft.com/office/officeart/2005/8/layout/vList5"/>
    <dgm:cxn modelId="{ADEE6C40-9BF9-4978-810B-0F02C6C82821}" type="presParOf" srcId="{D333AA35-9B9B-4176-A8E0-0B056939E76F}" destId="{E116EDF3-DEA3-4B63-8DE8-389F5E7DE6AB}" srcOrd="0" destOrd="0" presId="urn:microsoft.com/office/officeart/2005/8/layout/vList5"/>
    <dgm:cxn modelId="{B47008B6-ABE5-4149-88CE-2A84DD1DD916}" type="presParOf" srcId="{D333AA35-9B9B-4176-A8E0-0B056939E76F}" destId="{FB00A2B1-E7A1-4E3F-8374-EF0CCE03C711}" srcOrd="1" destOrd="0" presId="urn:microsoft.com/office/officeart/2005/8/layout/vList5"/>
    <dgm:cxn modelId="{3EBC4A59-BA7A-4A85-A40E-58253597F52D}" type="presParOf" srcId="{597EE9F0-6EE7-4BFF-BA25-17455FD0B865}" destId="{AB0BD2DE-D57D-405A-95E7-E114606C47D8}" srcOrd="9" destOrd="0" presId="urn:microsoft.com/office/officeart/2005/8/layout/vList5"/>
    <dgm:cxn modelId="{E66C761C-CF72-4E57-9C32-9CC6D82A0BBA}" type="presParOf" srcId="{597EE9F0-6EE7-4BFF-BA25-17455FD0B865}" destId="{EB845771-AC0E-4B6B-80ED-82DA81EC7812}" srcOrd="10" destOrd="0" presId="urn:microsoft.com/office/officeart/2005/8/layout/vList5"/>
    <dgm:cxn modelId="{A0C2B0A2-F04E-4356-A153-70F85A70D49E}" type="presParOf" srcId="{EB845771-AC0E-4B6B-80ED-82DA81EC7812}" destId="{1AE6947B-C728-467E-A3DF-D43FEF6DE3F6}" srcOrd="0" destOrd="0" presId="urn:microsoft.com/office/officeart/2005/8/layout/vList5"/>
    <dgm:cxn modelId="{B38A30C6-0D9C-4BF5-B493-1AB348981EDB}" type="presParOf" srcId="{EB845771-AC0E-4B6B-80ED-82DA81EC7812}" destId="{AC5C8A5F-3D69-47B3-AE4A-AFFB7EF9B4D5}" srcOrd="1" destOrd="0" presId="urn:microsoft.com/office/officeart/2005/8/layout/vList5"/>
    <dgm:cxn modelId="{4F96C35D-FD62-4E84-8386-990CFF7CD79E}" type="presParOf" srcId="{597EE9F0-6EE7-4BFF-BA25-17455FD0B865}" destId="{7F20747F-2B67-414E-8A9C-E4E24BA76D39}" srcOrd="11" destOrd="0" presId="urn:microsoft.com/office/officeart/2005/8/layout/vList5"/>
    <dgm:cxn modelId="{B12ED443-AA04-4765-B132-67502818888D}" type="presParOf" srcId="{597EE9F0-6EE7-4BFF-BA25-17455FD0B865}" destId="{4DD3F5C6-083C-46EF-B525-17EB3822D1EB}" srcOrd="12" destOrd="0" presId="urn:microsoft.com/office/officeart/2005/8/layout/vList5"/>
    <dgm:cxn modelId="{7B81D4DA-5BB3-46A8-B2D4-D85D02449AA4}" type="presParOf" srcId="{4DD3F5C6-083C-46EF-B525-17EB3822D1EB}" destId="{58B278B1-37D1-496D-9D60-F8A3CE630816}" srcOrd="0" destOrd="0" presId="urn:microsoft.com/office/officeart/2005/8/layout/vList5"/>
    <dgm:cxn modelId="{72D47D57-42A3-4634-8CC3-06076D46CBC5}" type="presParOf" srcId="{4DD3F5C6-083C-46EF-B525-17EB3822D1EB}" destId="{8A77C291-1646-48D7-993D-C057ADA5DA56}" srcOrd="1" destOrd="0" presId="urn:microsoft.com/office/officeart/2005/8/layout/vList5"/>
    <dgm:cxn modelId="{C6E8D295-57A2-4538-8EF4-8AE06B7F11B2}" type="presParOf" srcId="{597EE9F0-6EE7-4BFF-BA25-17455FD0B865}" destId="{6982CE9C-00D3-4F27-A4D0-75175B4EBDEC}" srcOrd="13" destOrd="0" presId="urn:microsoft.com/office/officeart/2005/8/layout/vList5"/>
    <dgm:cxn modelId="{F89986A7-5943-4EFD-8E29-F2D80A3257D6}" type="presParOf" srcId="{597EE9F0-6EE7-4BFF-BA25-17455FD0B865}" destId="{317C5863-3DD2-47C5-BC67-75FC0695B5D8}" srcOrd="14" destOrd="0" presId="urn:microsoft.com/office/officeart/2005/8/layout/vList5"/>
    <dgm:cxn modelId="{80B87ADD-2142-4F22-867A-B0FC2B42F36E}" type="presParOf" srcId="{317C5863-3DD2-47C5-BC67-75FC0695B5D8}" destId="{0F795530-D8CD-4CC1-B56C-6C0D133E9388}" srcOrd="0" destOrd="0" presId="urn:microsoft.com/office/officeart/2005/8/layout/vList5"/>
    <dgm:cxn modelId="{205C1A53-2C20-4D1B-845A-E59878343B06}" type="presParOf" srcId="{317C5863-3DD2-47C5-BC67-75FC0695B5D8}" destId="{282F16D2-142D-44AE-BD32-77B0A9E03F5A}" srcOrd="1" destOrd="0" presId="urn:microsoft.com/office/officeart/2005/8/layout/vList5"/>
    <dgm:cxn modelId="{9AA09772-C0FD-41B4-88AC-6B27B92AE1D8}" type="presParOf" srcId="{597EE9F0-6EE7-4BFF-BA25-17455FD0B865}" destId="{270C3BD3-5F7E-4008-9F9A-C67DDFFE8C0E}" srcOrd="15" destOrd="0" presId="urn:microsoft.com/office/officeart/2005/8/layout/vList5"/>
    <dgm:cxn modelId="{6C72590B-BD45-4CBE-9839-D158F4DA57A8}" type="presParOf" srcId="{597EE9F0-6EE7-4BFF-BA25-17455FD0B865}" destId="{AD5EB4FE-6275-4147-BCEB-CBB9844B254A}" srcOrd="16" destOrd="0" presId="urn:microsoft.com/office/officeart/2005/8/layout/vList5"/>
    <dgm:cxn modelId="{15292A88-D4D4-41CC-ABB4-0CB2ACC092C7}" type="presParOf" srcId="{AD5EB4FE-6275-4147-BCEB-CBB9844B254A}" destId="{13439A9B-FF3A-4E70-B0AB-A5D81F37F067}" srcOrd="0" destOrd="0" presId="urn:microsoft.com/office/officeart/2005/8/layout/vList5"/>
    <dgm:cxn modelId="{0D24B549-6F1B-45B5-8553-83A2B13B32E7}" type="presParOf" srcId="{AD5EB4FE-6275-4147-BCEB-CBB9844B254A}" destId="{8D5F0E89-6CF6-4079-8B8D-AF375B2FD708}" srcOrd="1" destOrd="0" presId="urn:microsoft.com/office/officeart/2005/8/layout/vList5"/>
    <dgm:cxn modelId="{4A198653-F0FC-4D74-9A6F-8021CA981031}" type="presParOf" srcId="{597EE9F0-6EE7-4BFF-BA25-17455FD0B865}" destId="{FCC9F0FF-401B-4843-BB15-461674D66EBF}" srcOrd="17" destOrd="0" presId="urn:microsoft.com/office/officeart/2005/8/layout/vList5"/>
    <dgm:cxn modelId="{1AA0B7A4-168B-499D-B78A-0064A2405EA2}" type="presParOf" srcId="{597EE9F0-6EE7-4BFF-BA25-17455FD0B865}" destId="{9370C506-33B0-4BF3-8EBD-6794192C5DCA}" srcOrd="18" destOrd="0" presId="urn:microsoft.com/office/officeart/2005/8/layout/vList5"/>
    <dgm:cxn modelId="{F47C4B99-916A-474B-A96E-597A3E1835FE}" type="presParOf" srcId="{9370C506-33B0-4BF3-8EBD-6794192C5DCA}" destId="{12812043-1718-4ABA-B7E9-7ED81FD30B83}" srcOrd="0" destOrd="0" presId="urn:microsoft.com/office/officeart/2005/8/layout/vList5"/>
    <dgm:cxn modelId="{46F4ACA4-CF2B-42FE-AACD-6AC7A292FF8F}" type="presParOf" srcId="{9370C506-33B0-4BF3-8EBD-6794192C5DCA}" destId="{150ECE55-A42C-4080-AC37-2233D0EB77F3}" srcOrd="1" destOrd="0" presId="urn:microsoft.com/office/officeart/2005/8/layout/vList5"/>
    <dgm:cxn modelId="{4783B050-07D0-4CDC-9189-A7BA9C859F16}" type="presParOf" srcId="{597EE9F0-6EE7-4BFF-BA25-17455FD0B865}" destId="{2267FF8A-9D54-4DA6-B886-588B7E9834E2}" srcOrd="19" destOrd="0" presId="urn:microsoft.com/office/officeart/2005/8/layout/vList5"/>
    <dgm:cxn modelId="{18D34909-3232-4372-B7B7-C317F710F035}" type="presParOf" srcId="{597EE9F0-6EE7-4BFF-BA25-17455FD0B865}" destId="{12B3CA25-84C3-40F0-8618-E8F5DD762758}" srcOrd="20" destOrd="0" presId="urn:microsoft.com/office/officeart/2005/8/layout/vList5"/>
    <dgm:cxn modelId="{35224E13-F1A6-4ED9-9C63-8AF50D49BC53}" type="presParOf" srcId="{12B3CA25-84C3-40F0-8618-E8F5DD762758}" destId="{739DE050-C913-4CBA-8C0A-ECE7ACEEEADD}" srcOrd="0" destOrd="0" presId="urn:microsoft.com/office/officeart/2005/8/layout/vList5"/>
    <dgm:cxn modelId="{7818FB1A-D4D3-4C61-9160-5778FA491506}" type="presParOf" srcId="{12B3CA25-84C3-40F0-8618-E8F5DD762758}" destId="{531B4AD9-3986-4D33-B554-1CB352B102B3}" srcOrd="1" destOrd="0" presId="urn:microsoft.com/office/officeart/2005/8/layout/vList5"/>
  </dgm:cxnLst>
  <dgm:bg/>
  <dgm:whole>
    <a:ln>
      <a:solidFill>
        <a:schemeClr val="tx1"/>
      </a:solidFill>
    </a:ln>
  </dgm:whole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77887D-A3BA-419D-83C2-9A2767A8B6A8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AAA38A9-CCDA-4A86-9B12-E0D167DDFE3E}">
      <dgm:prSet phldrT="[Текст]" custT="1"/>
      <dgm:spPr>
        <a:ln>
          <a:solidFill>
            <a:schemeClr val="tx1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5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Общегосударственные вопросы </a:t>
          </a:r>
          <a:endParaRPr lang="ru-RU" sz="15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F8D19AA-8A3B-4658-A901-62ABD79C9084}" type="parTrans" cxnId="{E12803E0-B4EA-43CB-920C-05F99D1ABFA1}">
      <dgm:prSet/>
      <dgm:spPr/>
      <dgm:t>
        <a:bodyPr/>
        <a:lstStyle/>
        <a:p>
          <a:endParaRPr lang="ru-RU"/>
        </a:p>
      </dgm:t>
    </dgm:pt>
    <dgm:pt modelId="{5FA4ADF8-2177-40FC-8968-A9664BD0C205}" type="sibTrans" cxnId="{E12803E0-B4EA-43CB-920C-05F99D1ABFA1}">
      <dgm:prSet/>
      <dgm:spPr/>
      <dgm:t>
        <a:bodyPr/>
        <a:lstStyle/>
        <a:p>
          <a:endParaRPr lang="ru-RU"/>
        </a:p>
      </dgm:t>
    </dgm:pt>
    <dgm:pt modelId="{907BC47F-8360-48A5-92D1-68BB3CB5B8B8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1500" b="1" dirty="0" smtClean="0"/>
            <a:t>2045,7</a:t>
          </a:r>
          <a:r>
            <a:rPr lang="ru-RU" sz="1500" dirty="0" smtClean="0"/>
            <a:t> </a:t>
          </a:r>
          <a:r>
            <a:rPr lang="ru-RU" sz="15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тыс.рублей.</a:t>
          </a:r>
          <a:endParaRPr lang="ru-RU" sz="15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FAEFB4F0-9D38-4674-A31E-39EB7B1170FC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15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         Спорт</a:t>
          </a:r>
          <a:endParaRPr lang="ru-RU" sz="15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9DAF637-3726-4B2B-9FB0-6951362D9944}" type="sibTrans" cxnId="{5E583291-8A19-48F6-B6D0-DBFB0F2D7402}">
      <dgm:prSet/>
      <dgm:spPr/>
      <dgm:t>
        <a:bodyPr/>
        <a:lstStyle/>
        <a:p>
          <a:endParaRPr lang="ru-RU"/>
        </a:p>
      </dgm:t>
    </dgm:pt>
    <dgm:pt modelId="{1F4C82D6-63FB-489C-BCD1-6A01E2EB578F}" type="parTrans" cxnId="{5E583291-8A19-48F6-B6D0-DBFB0F2D7402}">
      <dgm:prSet/>
      <dgm:spPr/>
      <dgm:t>
        <a:bodyPr/>
        <a:lstStyle/>
        <a:p>
          <a:endParaRPr lang="ru-RU"/>
        </a:p>
      </dgm:t>
    </dgm:pt>
    <dgm:pt modelId="{11FF03D3-AEC7-49CD-9F94-27937ED17D13}" type="sibTrans" cxnId="{046C1413-D350-4445-A57B-9BDC0ABEC6FA}">
      <dgm:prSet/>
      <dgm:spPr/>
      <dgm:t>
        <a:bodyPr/>
        <a:lstStyle/>
        <a:p>
          <a:endParaRPr lang="ru-RU"/>
        </a:p>
      </dgm:t>
    </dgm:pt>
    <dgm:pt modelId="{A677D593-C317-49EF-A907-94886CA977D9}" type="parTrans" cxnId="{046C1413-D350-4445-A57B-9BDC0ABEC6FA}">
      <dgm:prSet/>
      <dgm:spPr/>
      <dgm:t>
        <a:bodyPr/>
        <a:lstStyle/>
        <a:p>
          <a:endParaRPr lang="ru-RU"/>
        </a:p>
      </dgm:t>
    </dgm:pt>
    <dgm:pt modelId="{80BC1E70-43A4-4C88-AF6F-D920A16F1336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15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3176,9  тыс.рублей </a:t>
          </a:r>
          <a:endParaRPr lang="ru-RU" sz="15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B67778F8-5C36-436B-91C4-C53FDC3A6839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15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Социальная политика  </a:t>
          </a:r>
          <a:endParaRPr lang="ru-RU" sz="15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BA0BF44E-D186-4E1F-A3C9-7874D174E061}" type="sibTrans" cxnId="{668833B0-27DD-4408-A413-373E07D90AFD}">
      <dgm:prSet/>
      <dgm:spPr/>
      <dgm:t>
        <a:bodyPr/>
        <a:lstStyle/>
        <a:p>
          <a:endParaRPr lang="ru-RU"/>
        </a:p>
      </dgm:t>
    </dgm:pt>
    <dgm:pt modelId="{E2C5E42A-2D5C-4FAD-A56E-29AFBFA18572}" type="parTrans" cxnId="{668833B0-27DD-4408-A413-373E07D90AFD}">
      <dgm:prSet/>
      <dgm:spPr/>
      <dgm:t>
        <a:bodyPr/>
        <a:lstStyle/>
        <a:p>
          <a:endParaRPr lang="ru-RU"/>
        </a:p>
      </dgm:t>
    </dgm:pt>
    <dgm:pt modelId="{64326AF5-6AE9-4B74-A7F2-FC9755224A69}" type="sibTrans" cxnId="{043711CC-CBF2-4C17-9279-F11E6BD7DF87}">
      <dgm:prSet/>
      <dgm:spPr/>
      <dgm:t>
        <a:bodyPr/>
        <a:lstStyle/>
        <a:p>
          <a:endParaRPr lang="ru-RU"/>
        </a:p>
      </dgm:t>
    </dgm:pt>
    <dgm:pt modelId="{7C4390FA-DCC5-4A13-80E4-537071E23DE0}" type="parTrans" cxnId="{043711CC-CBF2-4C17-9279-F11E6BD7DF87}">
      <dgm:prSet/>
      <dgm:spPr/>
      <dgm:t>
        <a:bodyPr/>
        <a:lstStyle/>
        <a:p>
          <a:endParaRPr lang="ru-RU"/>
        </a:p>
      </dgm:t>
    </dgm:pt>
    <dgm:pt modelId="{17467ADE-73BC-4FF7-BD91-2D0E0DA42A32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15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1500" b="1" dirty="0" smtClean="0"/>
            <a:t>3613,3</a:t>
          </a:r>
          <a:r>
            <a:rPr lang="ru-RU" sz="1500" dirty="0" smtClean="0"/>
            <a:t> </a:t>
          </a:r>
          <a:r>
            <a:rPr lang="ru-RU" sz="15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тыс.рублей</a:t>
          </a:r>
          <a:endParaRPr lang="ru-RU" sz="15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A0C7A6A-5F42-4829-A7CA-69638C54FB70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15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Культура  </a:t>
          </a:r>
          <a:endParaRPr lang="ru-RU" sz="15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F3B61F04-D585-464A-B9D1-29B757E64A70}" type="sibTrans" cxnId="{1F1E8A4F-05DF-4CB3-A3C6-8D44E9DE39E8}">
      <dgm:prSet/>
      <dgm:spPr/>
      <dgm:t>
        <a:bodyPr/>
        <a:lstStyle/>
        <a:p>
          <a:endParaRPr lang="ru-RU"/>
        </a:p>
      </dgm:t>
    </dgm:pt>
    <dgm:pt modelId="{8E40DFF2-9A6F-4688-9149-DAEA7084E6A3}" type="parTrans" cxnId="{1F1E8A4F-05DF-4CB3-A3C6-8D44E9DE39E8}">
      <dgm:prSet/>
      <dgm:spPr/>
      <dgm:t>
        <a:bodyPr/>
        <a:lstStyle/>
        <a:p>
          <a:endParaRPr lang="ru-RU"/>
        </a:p>
      </dgm:t>
    </dgm:pt>
    <dgm:pt modelId="{65FD14EF-C48B-4604-8B66-50F2C6D4DD32}" type="sibTrans" cxnId="{1AC4D9DB-ABC0-4355-BB23-6CBB269EA7A1}">
      <dgm:prSet/>
      <dgm:spPr/>
      <dgm:t>
        <a:bodyPr/>
        <a:lstStyle/>
        <a:p>
          <a:endParaRPr lang="ru-RU"/>
        </a:p>
      </dgm:t>
    </dgm:pt>
    <dgm:pt modelId="{2A982D9F-104E-493D-B8DC-3A3308D48987}" type="parTrans" cxnId="{1AC4D9DB-ABC0-4355-BB23-6CBB269EA7A1}">
      <dgm:prSet/>
      <dgm:spPr/>
      <dgm:t>
        <a:bodyPr/>
        <a:lstStyle/>
        <a:p>
          <a:endParaRPr lang="ru-RU"/>
        </a:p>
      </dgm:t>
    </dgm:pt>
    <dgm:pt modelId="{F19ABA3B-323A-4062-9D35-25A6D7AF1560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15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1500" b="1" dirty="0" smtClean="0"/>
            <a:t>10312,3</a:t>
          </a:r>
          <a:r>
            <a:rPr lang="ru-RU" sz="1500" b="0" dirty="0" smtClean="0"/>
            <a:t> </a:t>
          </a:r>
          <a:r>
            <a:rPr lang="ru-RU" sz="15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15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тыс.рублей</a:t>
          </a:r>
          <a:endParaRPr lang="ru-RU" sz="15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C2C795B9-97EE-4D45-ACF7-F62BF429B2F5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15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Расходы на МКУ «</a:t>
          </a:r>
          <a:r>
            <a:rPr lang="ru-RU" sz="15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Жилсервис</a:t>
          </a:r>
          <a:r>
            <a:rPr lang="ru-RU" sz="15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»  </a:t>
          </a:r>
          <a:endParaRPr lang="ru-RU" sz="15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700D252-331D-45BD-A1E2-409CBA4F91D3}" type="sibTrans" cxnId="{FE4CE892-2A15-4626-B5E2-18603AD76982}">
      <dgm:prSet/>
      <dgm:spPr/>
      <dgm:t>
        <a:bodyPr/>
        <a:lstStyle/>
        <a:p>
          <a:endParaRPr lang="ru-RU"/>
        </a:p>
      </dgm:t>
    </dgm:pt>
    <dgm:pt modelId="{28485F44-2B0C-4719-B02F-58CAE43CD902}" type="parTrans" cxnId="{FE4CE892-2A15-4626-B5E2-18603AD76982}">
      <dgm:prSet/>
      <dgm:spPr/>
      <dgm:t>
        <a:bodyPr/>
        <a:lstStyle/>
        <a:p>
          <a:endParaRPr lang="ru-RU"/>
        </a:p>
      </dgm:t>
    </dgm:pt>
    <dgm:pt modelId="{88C6A8A7-CBAE-4F2D-84BC-783D2B9CE862}" type="sibTrans" cxnId="{A5CF17BF-35CD-4A96-9251-684EC91777F7}">
      <dgm:prSet/>
      <dgm:spPr/>
      <dgm:t>
        <a:bodyPr/>
        <a:lstStyle/>
        <a:p>
          <a:endParaRPr lang="ru-RU"/>
        </a:p>
      </dgm:t>
    </dgm:pt>
    <dgm:pt modelId="{4BA0C9FD-8C45-4F9D-A3C8-D50D3DF53D40}" type="parTrans" cxnId="{A5CF17BF-35CD-4A96-9251-684EC91777F7}">
      <dgm:prSet/>
      <dgm:spPr/>
      <dgm:t>
        <a:bodyPr/>
        <a:lstStyle/>
        <a:p>
          <a:endParaRPr lang="ru-RU"/>
        </a:p>
      </dgm:t>
    </dgm:pt>
    <dgm:pt modelId="{ADAC7B0E-4F6A-489D-BD8F-AC0F5CBC08E1}">
      <dgm:prSet custT="1"/>
      <dgm:spPr>
        <a:ln>
          <a:solidFill>
            <a:schemeClr val="tx1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5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1500" b="1" dirty="0" smtClean="0"/>
            <a:t>16160,5</a:t>
          </a:r>
          <a:r>
            <a:rPr lang="ru-RU" sz="1500" dirty="0" smtClean="0"/>
            <a:t> </a:t>
          </a:r>
          <a:r>
            <a:rPr lang="ru-RU" sz="15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тыс.рублей </a:t>
          </a:r>
        </a:p>
      </dgm:t>
    </dgm:pt>
    <dgm:pt modelId="{BFA209CA-0E1E-41B5-ADDE-4C894173A477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15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Благоустройство </a:t>
          </a:r>
          <a:endParaRPr lang="ru-RU" sz="15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C51C52E2-738C-4A2C-A533-D43C73683F1E}" type="sibTrans" cxnId="{4D56A849-07B6-4415-AB7F-0B247A7C4EBA}">
      <dgm:prSet/>
      <dgm:spPr/>
      <dgm:t>
        <a:bodyPr/>
        <a:lstStyle/>
        <a:p>
          <a:endParaRPr lang="ru-RU"/>
        </a:p>
      </dgm:t>
    </dgm:pt>
    <dgm:pt modelId="{504D9065-FF1F-45D8-8D30-B940F7238FD4}" type="parTrans" cxnId="{4D56A849-07B6-4415-AB7F-0B247A7C4EBA}">
      <dgm:prSet/>
      <dgm:spPr/>
      <dgm:t>
        <a:bodyPr/>
        <a:lstStyle/>
        <a:p>
          <a:endParaRPr lang="ru-RU"/>
        </a:p>
      </dgm:t>
    </dgm:pt>
    <dgm:pt modelId="{1A28D19E-A41D-4B6B-BFC7-213522523752}" type="sibTrans" cxnId="{108766B8-81EF-49D9-A34F-D55F3471F65F}">
      <dgm:prSet/>
      <dgm:spPr/>
      <dgm:t>
        <a:bodyPr/>
        <a:lstStyle/>
        <a:p>
          <a:endParaRPr lang="ru-RU"/>
        </a:p>
      </dgm:t>
    </dgm:pt>
    <dgm:pt modelId="{F9720B4E-B767-4769-A774-90F05D9977F2}" type="parTrans" cxnId="{108766B8-81EF-49D9-A34F-D55F3471F65F}">
      <dgm:prSet/>
      <dgm:spPr/>
      <dgm:t>
        <a:bodyPr/>
        <a:lstStyle/>
        <a:p>
          <a:endParaRPr lang="ru-RU"/>
        </a:p>
      </dgm:t>
    </dgm:pt>
    <dgm:pt modelId="{08119663-D405-4C96-B26C-A06EF5514B8A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1500" b="1" dirty="0" smtClean="0"/>
            <a:t>5771,1 </a:t>
          </a:r>
          <a:r>
            <a:rPr lang="ru-RU" sz="15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тыс. рублей </a:t>
          </a:r>
          <a:endParaRPr lang="ru-RU" sz="15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1D5530DE-E53E-4A03-8DFE-112545D465E5}">
      <dgm:prSet custT="1"/>
      <dgm:spPr>
        <a:ln>
          <a:solidFill>
            <a:schemeClr val="tx1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5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Коммунальное хозяйство  </a:t>
          </a:r>
        </a:p>
      </dgm:t>
    </dgm:pt>
    <dgm:pt modelId="{E36D5048-AF6E-4F87-83FA-566956494C37}" type="sibTrans" cxnId="{D0A6E85E-61C0-4311-B1E3-647C91A0B0DD}">
      <dgm:prSet/>
      <dgm:spPr/>
      <dgm:t>
        <a:bodyPr/>
        <a:lstStyle/>
        <a:p>
          <a:endParaRPr lang="ru-RU"/>
        </a:p>
      </dgm:t>
    </dgm:pt>
    <dgm:pt modelId="{2621E9B2-AE09-434B-B208-679341F9950E}" type="parTrans" cxnId="{D0A6E85E-61C0-4311-B1E3-647C91A0B0DD}">
      <dgm:prSet/>
      <dgm:spPr/>
      <dgm:t>
        <a:bodyPr/>
        <a:lstStyle/>
        <a:p>
          <a:endParaRPr lang="ru-RU"/>
        </a:p>
      </dgm:t>
    </dgm:pt>
    <dgm:pt modelId="{8D19B659-1D0A-4F58-B806-36F3A84F4660}" type="sibTrans" cxnId="{CD4ED0BF-9F1C-4849-95FD-9CAC9667A647}">
      <dgm:prSet/>
      <dgm:spPr/>
      <dgm:t>
        <a:bodyPr/>
        <a:lstStyle/>
        <a:p>
          <a:endParaRPr lang="ru-RU"/>
        </a:p>
      </dgm:t>
    </dgm:pt>
    <dgm:pt modelId="{665D921A-F764-4ABD-9F52-1A3F6095A753}" type="parTrans" cxnId="{CD4ED0BF-9F1C-4849-95FD-9CAC9667A647}">
      <dgm:prSet/>
      <dgm:spPr/>
      <dgm:t>
        <a:bodyPr/>
        <a:lstStyle/>
        <a:p>
          <a:endParaRPr lang="ru-RU"/>
        </a:p>
      </dgm:t>
    </dgm:pt>
    <dgm:pt modelId="{593CC93D-EF39-461B-9012-616ADC6423E8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1500" b="1" dirty="0" smtClean="0"/>
            <a:t>13219,7</a:t>
          </a:r>
          <a:r>
            <a:rPr lang="ru-RU" sz="1500" dirty="0" smtClean="0"/>
            <a:t> </a:t>
          </a:r>
          <a:r>
            <a:rPr lang="ru-RU" sz="15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тыс. рублей  </a:t>
          </a:r>
          <a:endParaRPr lang="ru-RU" sz="15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7A7E696-642C-4EFF-A141-1702DB23023E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15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Жилищное хозяйство  </a:t>
          </a:r>
          <a:endParaRPr lang="ru-RU" sz="15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9DF7D08-F0DB-4E3A-BDFC-6772EE59502B}" type="sibTrans" cxnId="{E11434D9-FFD8-439D-B28C-E6411EC78AD5}">
      <dgm:prSet/>
      <dgm:spPr/>
      <dgm:t>
        <a:bodyPr/>
        <a:lstStyle/>
        <a:p>
          <a:endParaRPr lang="ru-RU"/>
        </a:p>
      </dgm:t>
    </dgm:pt>
    <dgm:pt modelId="{5F487385-55B5-45EC-9659-F448C35EB64C}" type="parTrans" cxnId="{E11434D9-FFD8-439D-B28C-E6411EC78AD5}">
      <dgm:prSet/>
      <dgm:spPr/>
      <dgm:t>
        <a:bodyPr/>
        <a:lstStyle/>
        <a:p>
          <a:endParaRPr lang="ru-RU"/>
        </a:p>
      </dgm:t>
    </dgm:pt>
    <dgm:pt modelId="{CA6BFF6C-CC73-4FF5-94F6-542712785CE3}" type="sibTrans" cxnId="{9C15F1D2-E860-4E8F-AF19-D86DE455EBC5}">
      <dgm:prSet/>
      <dgm:spPr/>
      <dgm:t>
        <a:bodyPr/>
        <a:lstStyle/>
        <a:p>
          <a:endParaRPr lang="ru-RU"/>
        </a:p>
      </dgm:t>
    </dgm:pt>
    <dgm:pt modelId="{E2FD7D2B-42A1-40F4-B5FE-01BB0532B297}" type="parTrans" cxnId="{9C15F1D2-E860-4E8F-AF19-D86DE455EBC5}">
      <dgm:prSet/>
      <dgm:spPr/>
      <dgm:t>
        <a:bodyPr/>
        <a:lstStyle/>
        <a:p>
          <a:endParaRPr lang="ru-RU"/>
        </a:p>
      </dgm:t>
    </dgm:pt>
    <dgm:pt modelId="{0FE5CF43-6DC1-45ED-A4CF-594281BAABDE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1500" b="1" dirty="0" smtClean="0"/>
            <a:t>3303,1</a:t>
          </a:r>
          <a:r>
            <a:rPr lang="ru-RU" sz="1500" dirty="0" smtClean="0"/>
            <a:t> </a:t>
          </a:r>
          <a:r>
            <a:rPr lang="ru-RU" sz="15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тыс.рублей</a:t>
          </a:r>
          <a:endParaRPr lang="ru-RU" sz="15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8A90487-B3B3-4CFF-8303-9F6C1A51DB08}">
      <dgm:prSet phldrT="[Текст]"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15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Другие вопросы в области национальной экономики  </a:t>
          </a:r>
          <a:endParaRPr lang="ru-RU" sz="15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447BBCB2-B318-4FC2-AB52-4B73EE27001C}" type="sibTrans" cxnId="{B3B7D22A-4833-4570-9325-E11982FE8435}">
      <dgm:prSet/>
      <dgm:spPr/>
      <dgm:t>
        <a:bodyPr/>
        <a:lstStyle/>
        <a:p>
          <a:endParaRPr lang="ru-RU"/>
        </a:p>
      </dgm:t>
    </dgm:pt>
    <dgm:pt modelId="{7F39AA1A-92AE-43BE-A878-F1768FEB40EA}" type="parTrans" cxnId="{B3B7D22A-4833-4570-9325-E11982FE8435}">
      <dgm:prSet/>
      <dgm:spPr/>
      <dgm:t>
        <a:bodyPr/>
        <a:lstStyle/>
        <a:p>
          <a:endParaRPr lang="ru-RU"/>
        </a:p>
      </dgm:t>
    </dgm:pt>
    <dgm:pt modelId="{30ACE9C8-6273-4B1B-87E9-319EAAF1748D}" type="sibTrans" cxnId="{741C5089-4989-42A6-AAC7-5298DB9BB7F9}">
      <dgm:prSet/>
      <dgm:spPr/>
      <dgm:t>
        <a:bodyPr/>
        <a:lstStyle/>
        <a:p>
          <a:endParaRPr lang="ru-RU"/>
        </a:p>
      </dgm:t>
    </dgm:pt>
    <dgm:pt modelId="{994FD8F5-8133-4699-B557-1D9060C7BBA4}" type="parTrans" cxnId="{741C5089-4989-42A6-AAC7-5298DB9BB7F9}">
      <dgm:prSet/>
      <dgm:spPr/>
      <dgm:t>
        <a:bodyPr/>
        <a:lstStyle/>
        <a:p>
          <a:endParaRPr lang="ru-RU"/>
        </a:p>
      </dgm:t>
    </dgm:pt>
    <dgm:pt modelId="{DBD025C2-C8A3-4945-BC9C-DC19229C3195}">
      <dgm:prSet phldrT="[Текст]"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1500" b="1" dirty="0" smtClean="0"/>
            <a:t>17414,9</a:t>
          </a:r>
          <a:r>
            <a:rPr lang="ru-RU" sz="1500" dirty="0" smtClean="0"/>
            <a:t> </a:t>
          </a:r>
          <a:r>
            <a:rPr lang="ru-RU" sz="15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тыс.рублей</a:t>
          </a:r>
          <a:endParaRPr lang="ru-RU" sz="15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4FE1DE20-4625-4DE9-A140-12A494ACEA92}">
      <dgm:prSet phldrT="[Текст]"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15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Дорожное хозяйство (дорожные фонды)</a:t>
          </a:r>
          <a:endParaRPr lang="ru-RU" sz="15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B89B7D9F-3D1E-4CE6-A96D-6E0B1236D170}" type="sibTrans" cxnId="{021D5875-8BB0-44D0-ABF5-9F801D0F0D7B}">
      <dgm:prSet/>
      <dgm:spPr/>
      <dgm:t>
        <a:bodyPr/>
        <a:lstStyle/>
        <a:p>
          <a:endParaRPr lang="ru-RU"/>
        </a:p>
      </dgm:t>
    </dgm:pt>
    <dgm:pt modelId="{2283CC77-0278-49E9-B968-2B972AF6FA02}" type="parTrans" cxnId="{021D5875-8BB0-44D0-ABF5-9F801D0F0D7B}">
      <dgm:prSet/>
      <dgm:spPr/>
      <dgm:t>
        <a:bodyPr/>
        <a:lstStyle/>
        <a:p>
          <a:endParaRPr lang="ru-RU"/>
        </a:p>
      </dgm:t>
    </dgm:pt>
    <dgm:pt modelId="{B3E32805-98E4-46C9-972C-80FACEE5B8F1}" type="sibTrans" cxnId="{7EA7E4AB-30A7-4C43-B0E7-27FFB2646730}">
      <dgm:prSet/>
      <dgm:spPr/>
      <dgm:t>
        <a:bodyPr/>
        <a:lstStyle/>
        <a:p>
          <a:endParaRPr lang="ru-RU"/>
        </a:p>
      </dgm:t>
    </dgm:pt>
    <dgm:pt modelId="{D382F484-AC1A-4362-8435-5BD0B8DBE361}" type="parTrans" cxnId="{7EA7E4AB-30A7-4C43-B0E7-27FFB2646730}">
      <dgm:prSet/>
      <dgm:spPr/>
      <dgm:t>
        <a:bodyPr/>
        <a:lstStyle/>
        <a:p>
          <a:endParaRPr lang="ru-RU"/>
        </a:p>
      </dgm:t>
    </dgm:pt>
    <dgm:pt modelId="{40C536AF-C8A9-4569-BF2C-29EFD2B2EDC9}">
      <dgm:prSet phldrT="[Текст]" custT="1"/>
      <dgm:spPr>
        <a:ln>
          <a:solidFill>
            <a:schemeClr val="tx1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500" b="1" dirty="0" smtClean="0"/>
            <a:t>419,3</a:t>
          </a:r>
          <a:r>
            <a:rPr lang="ru-RU" sz="1500" dirty="0" smtClean="0"/>
            <a:t> </a:t>
          </a:r>
          <a:r>
            <a:rPr lang="ru-RU" sz="15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тыс. рублей</a:t>
          </a:r>
        </a:p>
      </dgm:t>
    </dgm:pt>
    <dgm:pt modelId="{649C5D84-DCFA-4FCD-A11A-217B26FCA8C0}">
      <dgm:prSet phldrT="[Текст]"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15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Национальная безопасность и правоохранительная деятельность</a:t>
          </a:r>
          <a:endParaRPr lang="ru-RU" sz="15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D27A170-129F-4619-9AD5-F2D3134B06FD}" type="sibTrans" cxnId="{5CE562C3-0772-44EC-BB01-A2EC6DCE5B8A}">
      <dgm:prSet/>
      <dgm:spPr/>
      <dgm:t>
        <a:bodyPr/>
        <a:lstStyle/>
        <a:p>
          <a:endParaRPr lang="ru-RU"/>
        </a:p>
      </dgm:t>
    </dgm:pt>
    <dgm:pt modelId="{7074ED6C-98BA-4411-B519-B4F36BA5AB57}" type="parTrans" cxnId="{5CE562C3-0772-44EC-BB01-A2EC6DCE5B8A}">
      <dgm:prSet/>
      <dgm:spPr/>
      <dgm:t>
        <a:bodyPr/>
        <a:lstStyle/>
        <a:p>
          <a:endParaRPr lang="ru-RU"/>
        </a:p>
      </dgm:t>
    </dgm:pt>
    <dgm:pt modelId="{AE6CAB2F-36D4-465C-8A33-C19AE746B781}" type="sibTrans" cxnId="{892DABF3-A02B-4425-A7A6-2174FA37F9DE}">
      <dgm:prSet/>
      <dgm:spPr/>
      <dgm:t>
        <a:bodyPr/>
        <a:lstStyle/>
        <a:p>
          <a:endParaRPr lang="ru-RU"/>
        </a:p>
      </dgm:t>
    </dgm:pt>
    <dgm:pt modelId="{4B0747E4-F340-4BE4-A3E0-1FF98D25B691}" type="parTrans" cxnId="{892DABF3-A02B-4425-A7A6-2174FA37F9DE}">
      <dgm:prSet/>
      <dgm:spPr/>
      <dgm:t>
        <a:bodyPr/>
        <a:lstStyle/>
        <a:p>
          <a:endParaRPr lang="ru-RU"/>
        </a:p>
      </dgm:t>
    </dgm:pt>
    <dgm:pt modelId="{3C2A9DA5-ED27-41A4-90DC-58F433A92F79}">
      <dgm:prSet phldrT="[Текст]"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1500" b="1" dirty="0" smtClean="0"/>
            <a:t>9914,4</a:t>
          </a:r>
          <a:r>
            <a:rPr lang="ru-RU" sz="1500" dirty="0" smtClean="0"/>
            <a:t> </a:t>
          </a:r>
          <a:r>
            <a:rPr lang="ru-RU" sz="15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тыс. рублей</a:t>
          </a:r>
          <a:endParaRPr lang="ru-RU" sz="15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7A619DE9-8C2D-42EB-9D2F-CE758443334F}" type="sibTrans" cxnId="{5DE6E76F-1875-498E-AD06-80535901314E}">
      <dgm:prSet/>
      <dgm:spPr/>
      <dgm:t>
        <a:bodyPr/>
        <a:lstStyle/>
        <a:p>
          <a:endParaRPr lang="ru-RU"/>
        </a:p>
      </dgm:t>
    </dgm:pt>
    <dgm:pt modelId="{02640F7B-B397-4B29-96ED-CA7500B58945}" type="parTrans" cxnId="{5DE6E76F-1875-498E-AD06-80535901314E}">
      <dgm:prSet/>
      <dgm:spPr/>
      <dgm:t>
        <a:bodyPr/>
        <a:lstStyle/>
        <a:p>
          <a:endParaRPr lang="ru-RU"/>
        </a:p>
      </dgm:t>
    </dgm:pt>
    <dgm:pt modelId="{597EE9F0-6EE7-4BFF-BA25-17455FD0B865}" type="pres">
      <dgm:prSet presAssocID="{E777887D-A3BA-419D-83C2-9A2767A8B6A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F454CE-2C23-4AD7-8DAF-7D85F919F0D6}" type="pres">
      <dgm:prSet presAssocID="{7AAA38A9-CCDA-4A86-9B12-E0D167DDFE3E}" presName="linNode" presStyleCnt="0"/>
      <dgm:spPr/>
    </dgm:pt>
    <dgm:pt modelId="{CDAF5E9E-045D-4968-94C0-27EE421EAD47}" type="pres">
      <dgm:prSet presAssocID="{7AAA38A9-CCDA-4A86-9B12-E0D167DDFE3E}" presName="parentText" presStyleLbl="node1" presStyleIdx="0" presStyleCnt="11" custScaleX="218172" custLinFactNeighborX="840" custLinFactNeighborY="-28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482DB4-D02A-4F40-A163-4D367F29BD8E}" type="pres">
      <dgm:prSet presAssocID="{7AAA38A9-CCDA-4A86-9B12-E0D167DDFE3E}" presName="descendantText" presStyleLbl="alignAccFollowNode1" presStyleIdx="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E2296D-E5BB-405C-A99C-EB2D497646FD}" type="pres">
      <dgm:prSet presAssocID="{5FA4ADF8-2177-40FC-8968-A9664BD0C205}" presName="sp" presStyleCnt="0"/>
      <dgm:spPr/>
    </dgm:pt>
    <dgm:pt modelId="{7EC1254A-CA3D-482A-A2E7-57B72AD5543D}" type="pres">
      <dgm:prSet presAssocID="{649C5D84-DCFA-4FCD-A11A-217B26FCA8C0}" presName="linNode" presStyleCnt="0"/>
      <dgm:spPr/>
    </dgm:pt>
    <dgm:pt modelId="{932D93FD-E9AA-47F6-942A-6D1CC945BB85}" type="pres">
      <dgm:prSet presAssocID="{649C5D84-DCFA-4FCD-A11A-217B26FCA8C0}" presName="parentText" presStyleLbl="node1" presStyleIdx="1" presStyleCnt="11" custScaleX="16043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2B586E-5A34-4197-AC9B-DD5AB471465F}" type="pres">
      <dgm:prSet presAssocID="{649C5D84-DCFA-4FCD-A11A-217B26FCA8C0}" presName="descendantText" presStyleLbl="alignAccFollowNode1" presStyleIdx="1" presStyleCnt="11" custLinFactNeighborX="1439" custLinFactNeighborY="57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60872C-DC7E-4976-BAC0-613EFA19794E}" type="pres">
      <dgm:prSet presAssocID="{AD27A170-129F-4619-9AD5-F2D3134B06FD}" presName="sp" presStyleCnt="0"/>
      <dgm:spPr/>
    </dgm:pt>
    <dgm:pt modelId="{778AB9A7-D593-4082-932C-7293232D8717}" type="pres">
      <dgm:prSet presAssocID="{4FE1DE20-4625-4DE9-A140-12A494ACEA92}" presName="linNode" presStyleCnt="0"/>
      <dgm:spPr/>
    </dgm:pt>
    <dgm:pt modelId="{F02DC60D-C16D-4727-8D9B-73E2E61EAE33}" type="pres">
      <dgm:prSet presAssocID="{4FE1DE20-4625-4DE9-A140-12A494ACEA92}" presName="parentText" presStyleLbl="node1" presStyleIdx="2" presStyleCnt="11" custScaleX="16225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98153F-91D7-4FE6-8A28-AF35557B2190}" type="pres">
      <dgm:prSet presAssocID="{4FE1DE20-4625-4DE9-A140-12A494ACEA92}" presName="descendantText" presStyleLbl="alignAccFollowNode1" presStyleIdx="2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24B7CE-359A-4C5E-B821-14A7DDE1F42E}" type="pres">
      <dgm:prSet presAssocID="{B89B7D9F-3D1E-4CE6-A96D-6E0B1236D170}" presName="sp" presStyleCnt="0"/>
      <dgm:spPr/>
    </dgm:pt>
    <dgm:pt modelId="{CF7403C4-0FD1-4808-992F-8E00E5C9C64A}" type="pres">
      <dgm:prSet presAssocID="{58A90487-B3B3-4CFF-8303-9F6C1A51DB08}" presName="linNode" presStyleCnt="0"/>
      <dgm:spPr/>
    </dgm:pt>
    <dgm:pt modelId="{6DE85096-0B7E-4198-8618-98B344BF9F7F}" type="pres">
      <dgm:prSet presAssocID="{58A90487-B3B3-4CFF-8303-9F6C1A51DB08}" presName="parentText" presStyleLbl="node1" presStyleIdx="3" presStyleCnt="11" custScaleX="11391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621ED0-86C3-4B7B-88CF-8A00FCE83D85}" type="pres">
      <dgm:prSet presAssocID="{58A90487-B3B3-4CFF-8303-9F6C1A51DB08}" presName="descendantText" presStyleLbl="alignAccFollowNode1" presStyleIdx="3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0BFE4C-A998-492D-B915-C3D334383106}" type="pres">
      <dgm:prSet presAssocID="{447BBCB2-B318-4FC2-AB52-4B73EE27001C}" presName="sp" presStyleCnt="0"/>
      <dgm:spPr/>
    </dgm:pt>
    <dgm:pt modelId="{D333AA35-9B9B-4176-A8E0-0B056939E76F}" type="pres">
      <dgm:prSet presAssocID="{57A7E696-642C-4EFF-A141-1702DB23023E}" presName="linNode" presStyleCnt="0"/>
      <dgm:spPr/>
    </dgm:pt>
    <dgm:pt modelId="{E116EDF3-DEA3-4B63-8DE8-389F5E7DE6AB}" type="pres">
      <dgm:prSet presAssocID="{57A7E696-642C-4EFF-A141-1702DB23023E}" presName="parentText" presStyleLbl="node1" presStyleIdx="4" presStyleCnt="11" custScaleX="25913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00A2B1-E7A1-4E3F-8374-EF0CCE03C711}" type="pres">
      <dgm:prSet presAssocID="{57A7E696-642C-4EFF-A141-1702DB23023E}" presName="descendantText" presStyleLbl="alignAccFollowNode1" presStyleIdx="4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0BD2DE-D57D-405A-95E7-E114606C47D8}" type="pres">
      <dgm:prSet presAssocID="{29DF7D08-F0DB-4E3A-BDFC-6772EE59502B}" presName="sp" presStyleCnt="0"/>
      <dgm:spPr/>
    </dgm:pt>
    <dgm:pt modelId="{EB845771-AC0E-4B6B-80ED-82DA81EC7812}" type="pres">
      <dgm:prSet presAssocID="{1D5530DE-E53E-4A03-8DFE-112545D465E5}" presName="linNode" presStyleCnt="0"/>
      <dgm:spPr/>
    </dgm:pt>
    <dgm:pt modelId="{1AE6947B-C728-467E-A3DF-D43FEF6DE3F6}" type="pres">
      <dgm:prSet presAssocID="{1D5530DE-E53E-4A03-8DFE-112545D465E5}" presName="parentText" presStyleLbl="node1" presStyleIdx="5" presStyleCnt="11" custScaleX="12246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5C8A5F-3D69-47B3-AE4A-AFFB7EF9B4D5}" type="pres">
      <dgm:prSet presAssocID="{1D5530DE-E53E-4A03-8DFE-112545D465E5}" presName="descendantText" presStyleLbl="alignAccFollowNode1" presStyleIdx="5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20747F-2B67-414E-8A9C-E4E24BA76D39}" type="pres">
      <dgm:prSet presAssocID="{E36D5048-AF6E-4F87-83FA-566956494C37}" presName="sp" presStyleCnt="0"/>
      <dgm:spPr/>
    </dgm:pt>
    <dgm:pt modelId="{4DD3F5C6-083C-46EF-B525-17EB3822D1EB}" type="pres">
      <dgm:prSet presAssocID="{BFA209CA-0E1E-41B5-ADDE-4C894173A477}" presName="linNode" presStyleCnt="0"/>
      <dgm:spPr/>
    </dgm:pt>
    <dgm:pt modelId="{58B278B1-37D1-496D-9D60-F8A3CE630816}" type="pres">
      <dgm:prSet presAssocID="{BFA209CA-0E1E-41B5-ADDE-4C894173A477}" presName="parentText" presStyleLbl="node1" presStyleIdx="6" presStyleCnt="11" custScaleX="17406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77C291-1646-48D7-993D-C057ADA5DA56}" type="pres">
      <dgm:prSet presAssocID="{BFA209CA-0E1E-41B5-ADDE-4C894173A477}" presName="descendantText" presStyleLbl="alignAccFollowNode1" presStyleIdx="6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82CE9C-00D3-4F27-A4D0-75175B4EBDEC}" type="pres">
      <dgm:prSet presAssocID="{C51C52E2-738C-4A2C-A533-D43C73683F1E}" presName="sp" presStyleCnt="0"/>
      <dgm:spPr/>
    </dgm:pt>
    <dgm:pt modelId="{317C5863-3DD2-47C5-BC67-75FC0695B5D8}" type="pres">
      <dgm:prSet presAssocID="{C2C795B9-97EE-4D45-ACF7-F62BF429B2F5}" presName="linNode" presStyleCnt="0"/>
      <dgm:spPr/>
    </dgm:pt>
    <dgm:pt modelId="{0F795530-D8CD-4CC1-B56C-6C0D133E9388}" type="pres">
      <dgm:prSet presAssocID="{C2C795B9-97EE-4D45-ACF7-F62BF429B2F5}" presName="parentText" presStyleLbl="node1" presStyleIdx="7" presStyleCnt="11" custScaleX="16232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2F16D2-142D-44AE-BD32-77B0A9E03F5A}" type="pres">
      <dgm:prSet presAssocID="{C2C795B9-97EE-4D45-ACF7-F62BF429B2F5}" presName="descendantText" presStyleLbl="alignAccFollowNode1" presStyleIdx="7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0C3BD3-5F7E-4008-9F9A-C67DDFFE8C0E}" type="pres">
      <dgm:prSet presAssocID="{D700D252-331D-45BD-A1E2-409CBA4F91D3}" presName="sp" presStyleCnt="0"/>
      <dgm:spPr/>
    </dgm:pt>
    <dgm:pt modelId="{AD5EB4FE-6275-4147-BCEB-CBB9844B254A}" type="pres">
      <dgm:prSet presAssocID="{3A0C7A6A-5F42-4829-A7CA-69638C54FB70}" presName="linNode" presStyleCnt="0"/>
      <dgm:spPr/>
    </dgm:pt>
    <dgm:pt modelId="{13439A9B-FF3A-4E70-B0AB-A5D81F37F067}" type="pres">
      <dgm:prSet presAssocID="{3A0C7A6A-5F42-4829-A7CA-69638C54FB70}" presName="parentText" presStyleLbl="node1" presStyleIdx="8" presStyleCnt="11" custScaleX="9493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5F0E89-6CF6-4079-8B8D-AF375B2FD708}" type="pres">
      <dgm:prSet presAssocID="{3A0C7A6A-5F42-4829-A7CA-69638C54FB70}" presName="descendantText" presStyleLbl="alignAccFollowNode1" presStyleIdx="8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C9F0FF-401B-4843-BB15-461674D66EBF}" type="pres">
      <dgm:prSet presAssocID="{F3B61F04-D585-464A-B9D1-29B757E64A70}" presName="sp" presStyleCnt="0"/>
      <dgm:spPr/>
    </dgm:pt>
    <dgm:pt modelId="{9370C506-33B0-4BF3-8EBD-6794192C5DCA}" type="pres">
      <dgm:prSet presAssocID="{B67778F8-5C36-436B-91C4-C53FDC3A6839}" presName="linNode" presStyleCnt="0"/>
      <dgm:spPr/>
    </dgm:pt>
    <dgm:pt modelId="{12812043-1718-4ABA-B7E9-7ED81FD30B83}" type="pres">
      <dgm:prSet presAssocID="{B67778F8-5C36-436B-91C4-C53FDC3A6839}" presName="parentText" presStyleLbl="node1" presStyleIdx="9" presStyleCnt="11" custScaleX="11270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0ECE55-A42C-4080-AC37-2233D0EB77F3}" type="pres">
      <dgm:prSet presAssocID="{B67778F8-5C36-436B-91C4-C53FDC3A6839}" presName="descendantText" presStyleLbl="alignAccFollowNode1" presStyleIdx="9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67FF8A-9D54-4DA6-B886-588B7E9834E2}" type="pres">
      <dgm:prSet presAssocID="{BA0BF44E-D186-4E1F-A3C9-7874D174E061}" presName="sp" presStyleCnt="0"/>
      <dgm:spPr/>
    </dgm:pt>
    <dgm:pt modelId="{12B3CA25-84C3-40F0-8618-E8F5DD762758}" type="pres">
      <dgm:prSet presAssocID="{FAEFB4F0-9D38-4674-A31E-39EB7B1170FC}" presName="linNode" presStyleCnt="0"/>
      <dgm:spPr/>
    </dgm:pt>
    <dgm:pt modelId="{739DE050-C913-4CBA-8C0A-ECE7ACEEEADD}" type="pres">
      <dgm:prSet presAssocID="{FAEFB4F0-9D38-4674-A31E-39EB7B1170FC}" presName="parentText" presStyleLbl="node1" presStyleIdx="10" presStyleCnt="11" custScaleX="5656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1B4AD9-3986-4D33-B554-1CB352B102B3}" type="pres">
      <dgm:prSet presAssocID="{FAEFB4F0-9D38-4674-A31E-39EB7B1170FC}" presName="descendantText" presStyleLbl="alignAccFollowNode1" presStyleIdx="1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AC4D9DB-ABC0-4355-BB23-6CBB269EA7A1}" srcId="{3A0C7A6A-5F42-4829-A7CA-69638C54FB70}" destId="{17467ADE-73BC-4FF7-BD91-2D0E0DA42A32}" srcOrd="0" destOrd="0" parTransId="{2A982D9F-104E-493D-B8DC-3A3308D48987}" sibTransId="{65FD14EF-C48B-4604-8B66-50F2C6D4DD32}"/>
    <dgm:cxn modelId="{50718140-131A-4A99-B5EA-124086B7F6EA}" type="presOf" srcId="{1D5530DE-E53E-4A03-8DFE-112545D465E5}" destId="{1AE6947B-C728-467E-A3DF-D43FEF6DE3F6}" srcOrd="0" destOrd="0" presId="urn:microsoft.com/office/officeart/2005/8/layout/vList5"/>
    <dgm:cxn modelId="{BE6EB664-62B6-4083-ACED-25EC17B8FFD7}" type="presOf" srcId="{7AAA38A9-CCDA-4A86-9B12-E0D167DDFE3E}" destId="{CDAF5E9E-045D-4968-94C0-27EE421EAD47}" srcOrd="0" destOrd="0" presId="urn:microsoft.com/office/officeart/2005/8/layout/vList5"/>
    <dgm:cxn modelId="{CEC3D7DA-AC86-457F-91D1-4AB78D49884E}" type="presOf" srcId="{0FE5CF43-6DC1-45ED-A4CF-594281BAABDE}" destId="{2C621ED0-86C3-4B7B-88CF-8A00FCE83D85}" srcOrd="0" destOrd="0" presId="urn:microsoft.com/office/officeart/2005/8/layout/vList5"/>
    <dgm:cxn modelId="{258AB5C6-FC47-46BC-A978-ACCBDD9F73B3}" type="presOf" srcId="{58A90487-B3B3-4CFF-8303-9F6C1A51DB08}" destId="{6DE85096-0B7E-4198-8618-98B344BF9F7F}" srcOrd="0" destOrd="0" presId="urn:microsoft.com/office/officeart/2005/8/layout/vList5"/>
    <dgm:cxn modelId="{14AC94A4-2A25-4707-A44E-D8C55F35D747}" type="presOf" srcId="{B67778F8-5C36-436B-91C4-C53FDC3A6839}" destId="{12812043-1718-4ABA-B7E9-7ED81FD30B83}" srcOrd="0" destOrd="0" presId="urn:microsoft.com/office/officeart/2005/8/layout/vList5"/>
    <dgm:cxn modelId="{4F9CEFDD-64DE-4F7D-BB1A-41BE575E7D48}" type="presOf" srcId="{17467ADE-73BC-4FF7-BD91-2D0E0DA42A32}" destId="{8D5F0E89-6CF6-4079-8B8D-AF375B2FD708}" srcOrd="0" destOrd="0" presId="urn:microsoft.com/office/officeart/2005/8/layout/vList5"/>
    <dgm:cxn modelId="{FA166B5E-CBFF-40DC-8F9F-21EC912F9E68}" type="presOf" srcId="{F19ABA3B-323A-4062-9D35-25A6D7AF1560}" destId="{282F16D2-142D-44AE-BD32-77B0A9E03F5A}" srcOrd="0" destOrd="0" presId="urn:microsoft.com/office/officeart/2005/8/layout/vList5"/>
    <dgm:cxn modelId="{E1E366AE-95BC-427C-8C47-5AAC9F93F6E4}" type="presOf" srcId="{BFA209CA-0E1E-41B5-ADDE-4C894173A477}" destId="{58B278B1-37D1-496D-9D60-F8A3CE630816}" srcOrd="0" destOrd="0" presId="urn:microsoft.com/office/officeart/2005/8/layout/vList5"/>
    <dgm:cxn modelId="{5CE562C3-0772-44EC-BB01-A2EC6DCE5B8A}" srcId="{E777887D-A3BA-419D-83C2-9A2767A8B6A8}" destId="{649C5D84-DCFA-4FCD-A11A-217B26FCA8C0}" srcOrd="1" destOrd="0" parTransId="{7074ED6C-98BA-4411-B519-B4F36BA5AB57}" sibTransId="{AD27A170-129F-4619-9AD5-F2D3134B06FD}"/>
    <dgm:cxn modelId="{227F84AB-0B39-4CE0-AF29-BCDAB6CB83B4}" type="presOf" srcId="{80BC1E70-43A4-4C88-AF6F-D920A16F1336}" destId="{150ECE55-A42C-4080-AC37-2233D0EB77F3}" srcOrd="0" destOrd="0" presId="urn:microsoft.com/office/officeart/2005/8/layout/vList5"/>
    <dgm:cxn modelId="{B247BF22-81EB-4F3A-96C7-C04E85BE0568}" type="presOf" srcId="{57A7E696-642C-4EFF-A141-1702DB23023E}" destId="{E116EDF3-DEA3-4B63-8DE8-389F5E7DE6AB}" srcOrd="0" destOrd="0" presId="urn:microsoft.com/office/officeart/2005/8/layout/vList5"/>
    <dgm:cxn modelId="{043711CC-CBF2-4C17-9279-F11E6BD7DF87}" srcId="{B67778F8-5C36-436B-91C4-C53FDC3A6839}" destId="{80BC1E70-43A4-4C88-AF6F-D920A16F1336}" srcOrd="0" destOrd="0" parTransId="{7C4390FA-DCC5-4A13-80E4-537071E23DE0}" sibTransId="{64326AF5-6AE9-4B74-A7F2-FC9755224A69}"/>
    <dgm:cxn modelId="{234245B8-C3E2-45D8-ADED-5BE89190DCCB}" type="presOf" srcId="{DBD025C2-C8A3-4945-BC9C-DC19229C3195}" destId="{E498153F-91D7-4FE6-8A28-AF35557B2190}" srcOrd="0" destOrd="0" presId="urn:microsoft.com/office/officeart/2005/8/layout/vList5"/>
    <dgm:cxn modelId="{5E583291-8A19-48F6-B6D0-DBFB0F2D7402}" srcId="{E777887D-A3BA-419D-83C2-9A2767A8B6A8}" destId="{FAEFB4F0-9D38-4674-A31E-39EB7B1170FC}" srcOrd="10" destOrd="0" parTransId="{1F4C82D6-63FB-489C-BCD1-6A01E2EB578F}" sibTransId="{59DAF637-3726-4B2B-9FB0-6951362D9944}"/>
    <dgm:cxn modelId="{95A370EB-2938-465C-BFE9-AF3766F34C4A}" type="presOf" srcId="{907BC47F-8360-48A5-92D1-68BB3CB5B8B8}" destId="{531B4AD9-3986-4D33-B554-1CB352B102B3}" srcOrd="0" destOrd="0" presId="urn:microsoft.com/office/officeart/2005/8/layout/vList5"/>
    <dgm:cxn modelId="{741C5089-4989-42A6-AAC7-5298DB9BB7F9}" srcId="{58A90487-B3B3-4CFF-8303-9F6C1A51DB08}" destId="{0FE5CF43-6DC1-45ED-A4CF-594281BAABDE}" srcOrd="0" destOrd="0" parTransId="{994FD8F5-8133-4699-B557-1D9060C7BBA4}" sibTransId="{30ACE9C8-6273-4B1B-87E9-319EAAF1748D}"/>
    <dgm:cxn modelId="{C1B33057-4CA6-4BF5-AFB6-3DEC4575A940}" type="presOf" srcId="{4FE1DE20-4625-4DE9-A140-12A494ACEA92}" destId="{F02DC60D-C16D-4727-8D9B-73E2E61EAE33}" srcOrd="0" destOrd="0" presId="urn:microsoft.com/office/officeart/2005/8/layout/vList5"/>
    <dgm:cxn modelId="{EE8FBBAC-8C28-4B7E-A34F-4B776237A870}" type="presOf" srcId="{593CC93D-EF39-461B-9012-616ADC6423E8}" destId="{FB00A2B1-E7A1-4E3F-8374-EF0CCE03C711}" srcOrd="0" destOrd="0" presId="urn:microsoft.com/office/officeart/2005/8/layout/vList5"/>
    <dgm:cxn modelId="{E12803E0-B4EA-43CB-920C-05F99D1ABFA1}" srcId="{E777887D-A3BA-419D-83C2-9A2767A8B6A8}" destId="{7AAA38A9-CCDA-4A86-9B12-E0D167DDFE3E}" srcOrd="0" destOrd="0" parTransId="{EF8D19AA-8A3B-4658-A901-62ABD79C9084}" sibTransId="{5FA4ADF8-2177-40FC-8968-A9664BD0C205}"/>
    <dgm:cxn modelId="{5DE6E76F-1875-498E-AD06-80535901314E}" srcId="{7AAA38A9-CCDA-4A86-9B12-E0D167DDFE3E}" destId="{3C2A9DA5-ED27-41A4-90DC-58F433A92F79}" srcOrd="0" destOrd="0" parTransId="{02640F7B-B397-4B29-96ED-CA7500B58945}" sibTransId="{7A619DE9-8C2D-42EB-9D2F-CE758443334F}"/>
    <dgm:cxn modelId="{67E7D811-0395-4044-B0A6-6DD0132A0CAC}" type="presOf" srcId="{E777887D-A3BA-419D-83C2-9A2767A8B6A8}" destId="{597EE9F0-6EE7-4BFF-BA25-17455FD0B865}" srcOrd="0" destOrd="0" presId="urn:microsoft.com/office/officeart/2005/8/layout/vList5"/>
    <dgm:cxn modelId="{CD4ED0BF-9F1C-4849-95FD-9CAC9667A647}" srcId="{1D5530DE-E53E-4A03-8DFE-112545D465E5}" destId="{08119663-D405-4C96-B26C-A06EF5514B8A}" srcOrd="0" destOrd="0" parTransId="{665D921A-F764-4ABD-9F52-1A3F6095A753}" sibTransId="{8D19B659-1D0A-4F58-B806-36F3A84F4660}"/>
    <dgm:cxn modelId="{9D256D56-8390-4ED2-AC8A-09EE8EEEDB04}" type="presOf" srcId="{FAEFB4F0-9D38-4674-A31E-39EB7B1170FC}" destId="{739DE050-C913-4CBA-8C0A-ECE7ACEEEADD}" srcOrd="0" destOrd="0" presId="urn:microsoft.com/office/officeart/2005/8/layout/vList5"/>
    <dgm:cxn modelId="{B3B7D22A-4833-4570-9325-E11982FE8435}" srcId="{E777887D-A3BA-419D-83C2-9A2767A8B6A8}" destId="{58A90487-B3B3-4CFF-8303-9F6C1A51DB08}" srcOrd="3" destOrd="0" parTransId="{7F39AA1A-92AE-43BE-A878-F1768FEB40EA}" sibTransId="{447BBCB2-B318-4FC2-AB52-4B73EE27001C}"/>
    <dgm:cxn modelId="{892DABF3-A02B-4425-A7A6-2174FA37F9DE}" srcId="{649C5D84-DCFA-4FCD-A11A-217B26FCA8C0}" destId="{40C536AF-C8A9-4569-BF2C-29EFD2B2EDC9}" srcOrd="0" destOrd="0" parTransId="{4B0747E4-F340-4BE4-A3E0-1FF98D25B691}" sibTransId="{AE6CAB2F-36D4-465C-8A33-C19AE746B781}"/>
    <dgm:cxn modelId="{141B3E91-5D3E-49D6-9548-F7B6BF233A8A}" type="presOf" srcId="{40C536AF-C8A9-4569-BF2C-29EFD2B2EDC9}" destId="{1B2B586E-5A34-4197-AC9B-DD5AB471465F}" srcOrd="0" destOrd="0" presId="urn:microsoft.com/office/officeart/2005/8/layout/vList5"/>
    <dgm:cxn modelId="{A5CF17BF-35CD-4A96-9251-684EC91777F7}" srcId="{C2C795B9-97EE-4D45-ACF7-F62BF429B2F5}" destId="{F19ABA3B-323A-4062-9D35-25A6D7AF1560}" srcOrd="0" destOrd="0" parTransId="{4BA0C9FD-8C45-4F9D-A3C8-D50D3DF53D40}" sibTransId="{88C6A8A7-CBAE-4F2D-84BC-783D2B9CE862}"/>
    <dgm:cxn modelId="{914E98BB-7E56-4B93-A74D-9F593C7C71C0}" type="presOf" srcId="{3A0C7A6A-5F42-4829-A7CA-69638C54FB70}" destId="{13439A9B-FF3A-4E70-B0AB-A5D81F37F067}" srcOrd="0" destOrd="0" presId="urn:microsoft.com/office/officeart/2005/8/layout/vList5"/>
    <dgm:cxn modelId="{7F69BC5A-63AB-483C-A048-C18A0C7F68BC}" type="presOf" srcId="{649C5D84-DCFA-4FCD-A11A-217B26FCA8C0}" destId="{932D93FD-E9AA-47F6-942A-6D1CC945BB85}" srcOrd="0" destOrd="0" presId="urn:microsoft.com/office/officeart/2005/8/layout/vList5"/>
    <dgm:cxn modelId="{4D56A849-07B6-4415-AB7F-0B247A7C4EBA}" srcId="{E777887D-A3BA-419D-83C2-9A2767A8B6A8}" destId="{BFA209CA-0E1E-41B5-ADDE-4C894173A477}" srcOrd="6" destOrd="0" parTransId="{504D9065-FF1F-45D8-8D30-B940F7238FD4}" sibTransId="{C51C52E2-738C-4A2C-A533-D43C73683F1E}"/>
    <dgm:cxn modelId="{D0A6E85E-61C0-4311-B1E3-647C91A0B0DD}" srcId="{E777887D-A3BA-419D-83C2-9A2767A8B6A8}" destId="{1D5530DE-E53E-4A03-8DFE-112545D465E5}" srcOrd="5" destOrd="0" parTransId="{2621E9B2-AE09-434B-B208-679341F9950E}" sibTransId="{E36D5048-AF6E-4F87-83FA-566956494C37}"/>
    <dgm:cxn modelId="{73F2A5CB-342E-4BB2-948D-6DA29DDCAED0}" type="presOf" srcId="{ADAC7B0E-4F6A-489D-BD8F-AC0F5CBC08E1}" destId="{8A77C291-1646-48D7-993D-C057ADA5DA56}" srcOrd="0" destOrd="0" presId="urn:microsoft.com/office/officeart/2005/8/layout/vList5"/>
    <dgm:cxn modelId="{E11434D9-FFD8-439D-B28C-E6411EC78AD5}" srcId="{E777887D-A3BA-419D-83C2-9A2767A8B6A8}" destId="{57A7E696-642C-4EFF-A141-1702DB23023E}" srcOrd="4" destOrd="0" parTransId="{5F487385-55B5-45EC-9659-F448C35EB64C}" sibTransId="{29DF7D08-F0DB-4E3A-BDFC-6772EE59502B}"/>
    <dgm:cxn modelId="{1F1E8A4F-05DF-4CB3-A3C6-8D44E9DE39E8}" srcId="{E777887D-A3BA-419D-83C2-9A2767A8B6A8}" destId="{3A0C7A6A-5F42-4829-A7CA-69638C54FB70}" srcOrd="8" destOrd="0" parTransId="{8E40DFF2-9A6F-4688-9149-DAEA7084E6A3}" sibTransId="{F3B61F04-D585-464A-B9D1-29B757E64A70}"/>
    <dgm:cxn modelId="{7EA7E4AB-30A7-4C43-B0E7-27FFB2646730}" srcId="{4FE1DE20-4625-4DE9-A140-12A494ACEA92}" destId="{DBD025C2-C8A3-4945-BC9C-DC19229C3195}" srcOrd="0" destOrd="0" parTransId="{D382F484-AC1A-4362-8435-5BD0B8DBE361}" sibTransId="{B3E32805-98E4-46C9-972C-80FACEE5B8F1}"/>
    <dgm:cxn modelId="{021D5875-8BB0-44D0-ABF5-9F801D0F0D7B}" srcId="{E777887D-A3BA-419D-83C2-9A2767A8B6A8}" destId="{4FE1DE20-4625-4DE9-A140-12A494ACEA92}" srcOrd="2" destOrd="0" parTransId="{2283CC77-0278-49E9-B968-2B972AF6FA02}" sibTransId="{B89B7D9F-3D1E-4CE6-A96D-6E0B1236D170}"/>
    <dgm:cxn modelId="{95C8DF84-B29D-4022-9681-71488AC15A6B}" type="presOf" srcId="{3C2A9DA5-ED27-41A4-90DC-58F433A92F79}" destId="{7E482DB4-D02A-4F40-A163-4D367F29BD8E}" srcOrd="0" destOrd="0" presId="urn:microsoft.com/office/officeart/2005/8/layout/vList5"/>
    <dgm:cxn modelId="{046C1413-D350-4445-A57B-9BDC0ABEC6FA}" srcId="{FAEFB4F0-9D38-4674-A31E-39EB7B1170FC}" destId="{907BC47F-8360-48A5-92D1-68BB3CB5B8B8}" srcOrd="0" destOrd="0" parTransId="{A677D593-C317-49EF-A907-94886CA977D9}" sibTransId="{11FF03D3-AEC7-49CD-9F94-27937ED17D13}"/>
    <dgm:cxn modelId="{668833B0-27DD-4408-A413-373E07D90AFD}" srcId="{E777887D-A3BA-419D-83C2-9A2767A8B6A8}" destId="{B67778F8-5C36-436B-91C4-C53FDC3A6839}" srcOrd="9" destOrd="0" parTransId="{E2C5E42A-2D5C-4FAD-A56E-29AFBFA18572}" sibTransId="{BA0BF44E-D186-4E1F-A3C9-7874D174E061}"/>
    <dgm:cxn modelId="{FE4CE892-2A15-4626-B5E2-18603AD76982}" srcId="{E777887D-A3BA-419D-83C2-9A2767A8B6A8}" destId="{C2C795B9-97EE-4D45-ACF7-F62BF429B2F5}" srcOrd="7" destOrd="0" parTransId="{28485F44-2B0C-4719-B02F-58CAE43CD902}" sibTransId="{D700D252-331D-45BD-A1E2-409CBA4F91D3}"/>
    <dgm:cxn modelId="{108766B8-81EF-49D9-A34F-D55F3471F65F}" srcId="{BFA209CA-0E1E-41B5-ADDE-4C894173A477}" destId="{ADAC7B0E-4F6A-489D-BD8F-AC0F5CBC08E1}" srcOrd="0" destOrd="0" parTransId="{F9720B4E-B767-4769-A774-90F05D9977F2}" sibTransId="{1A28D19E-A41D-4B6B-BFC7-213522523752}"/>
    <dgm:cxn modelId="{2DEE4DDE-9FF2-4880-A00C-E10F127619EE}" type="presOf" srcId="{C2C795B9-97EE-4D45-ACF7-F62BF429B2F5}" destId="{0F795530-D8CD-4CC1-B56C-6C0D133E9388}" srcOrd="0" destOrd="0" presId="urn:microsoft.com/office/officeart/2005/8/layout/vList5"/>
    <dgm:cxn modelId="{9C15F1D2-E860-4E8F-AF19-D86DE455EBC5}" srcId="{57A7E696-642C-4EFF-A141-1702DB23023E}" destId="{593CC93D-EF39-461B-9012-616ADC6423E8}" srcOrd="0" destOrd="0" parTransId="{E2FD7D2B-42A1-40F4-B5FE-01BB0532B297}" sibTransId="{CA6BFF6C-CC73-4FF5-94F6-542712785CE3}"/>
    <dgm:cxn modelId="{2B363505-B08F-4A2B-BFEB-B4807D892F5D}" type="presOf" srcId="{08119663-D405-4C96-B26C-A06EF5514B8A}" destId="{AC5C8A5F-3D69-47B3-AE4A-AFFB7EF9B4D5}" srcOrd="0" destOrd="0" presId="urn:microsoft.com/office/officeart/2005/8/layout/vList5"/>
    <dgm:cxn modelId="{E5097787-5931-4A1F-BA36-E56BF9D90474}" type="presParOf" srcId="{597EE9F0-6EE7-4BFF-BA25-17455FD0B865}" destId="{33F454CE-2C23-4AD7-8DAF-7D85F919F0D6}" srcOrd="0" destOrd="0" presId="urn:microsoft.com/office/officeart/2005/8/layout/vList5"/>
    <dgm:cxn modelId="{BAE08682-55F8-487D-91F8-CFC2FB023E4E}" type="presParOf" srcId="{33F454CE-2C23-4AD7-8DAF-7D85F919F0D6}" destId="{CDAF5E9E-045D-4968-94C0-27EE421EAD47}" srcOrd="0" destOrd="0" presId="urn:microsoft.com/office/officeart/2005/8/layout/vList5"/>
    <dgm:cxn modelId="{1A516BD9-1473-4D5A-8950-949A8815856D}" type="presParOf" srcId="{33F454CE-2C23-4AD7-8DAF-7D85F919F0D6}" destId="{7E482DB4-D02A-4F40-A163-4D367F29BD8E}" srcOrd="1" destOrd="0" presId="urn:microsoft.com/office/officeart/2005/8/layout/vList5"/>
    <dgm:cxn modelId="{E95EC5B2-3E2F-4F0D-936F-82B17CE087F9}" type="presParOf" srcId="{597EE9F0-6EE7-4BFF-BA25-17455FD0B865}" destId="{D0E2296D-E5BB-405C-A99C-EB2D497646FD}" srcOrd="1" destOrd="0" presId="urn:microsoft.com/office/officeart/2005/8/layout/vList5"/>
    <dgm:cxn modelId="{E4A005B2-BFD5-40AF-B053-2549E54C7A86}" type="presParOf" srcId="{597EE9F0-6EE7-4BFF-BA25-17455FD0B865}" destId="{7EC1254A-CA3D-482A-A2E7-57B72AD5543D}" srcOrd="2" destOrd="0" presId="urn:microsoft.com/office/officeart/2005/8/layout/vList5"/>
    <dgm:cxn modelId="{08CC9868-4495-4167-ACCE-71A6201032FE}" type="presParOf" srcId="{7EC1254A-CA3D-482A-A2E7-57B72AD5543D}" destId="{932D93FD-E9AA-47F6-942A-6D1CC945BB85}" srcOrd="0" destOrd="0" presId="urn:microsoft.com/office/officeart/2005/8/layout/vList5"/>
    <dgm:cxn modelId="{0E048E3E-27A1-4D37-855C-9FC20CFECA4F}" type="presParOf" srcId="{7EC1254A-CA3D-482A-A2E7-57B72AD5543D}" destId="{1B2B586E-5A34-4197-AC9B-DD5AB471465F}" srcOrd="1" destOrd="0" presId="urn:microsoft.com/office/officeart/2005/8/layout/vList5"/>
    <dgm:cxn modelId="{0F66710E-FFE4-4963-97D5-B06B14D8DB2B}" type="presParOf" srcId="{597EE9F0-6EE7-4BFF-BA25-17455FD0B865}" destId="{C560872C-DC7E-4976-BAC0-613EFA19794E}" srcOrd="3" destOrd="0" presId="urn:microsoft.com/office/officeart/2005/8/layout/vList5"/>
    <dgm:cxn modelId="{CFEAC731-CFC7-4353-B9B2-9769C29EC11F}" type="presParOf" srcId="{597EE9F0-6EE7-4BFF-BA25-17455FD0B865}" destId="{778AB9A7-D593-4082-932C-7293232D8717}" srcOrd="4" destOrd="0" presId="urn:microsoft.com/office/officeart/2005/8/layout/vList5"/>
    <dgm:cxn modelId="{C0E04390-1986-438C-95A6-01A7B6536FF3}" type="presParOf" srcId="{778AB9A7-D593-4082-932C-7293232D8717}" destId="{F02DC60D-C16D-4727-8D9B-73E2E61EAE33}" srcOrd="0" destOrd="0" presId="urn:microsoft.com/office/officeart/2005/8/layout/vList5"/>
    <dgm:cxn modelId="{96E5CF8B-A4FE-45C5-857C-A2681C80046D}" type="presParOf" srcId="{778AB9A7-D593-4082-932C-7293232D8717}" destId="{E498153F-91D7-4FE6-8A28-AF35557B2190}" srcOrd="1" destOrd="0" presId="urn:microsoft.com/office/officeart/2005/8/layout/vList5"/>
    <dgm:cxn modelId="{BCFAA76D-2EDC-4AB0-996B-1A3BA9A5F8E6}" type="presParOf" srcId="{597EE9F0-6EE7-4BFF-BA25-17455FD0B865}" destId="{7624B7CE-359A-4C5E-B821-14A7DDE1F42E}" srcOrd="5" destOrd="0" presId="urn:microsoft.com/office/officeart/2005/8/layout/vList5"/>
    <dgm:cxn modelId="{FCB2A633-F44C-4173-B3A3-544E37B01630}" type="presParOf" srcId="{597EE9F0-6EE7-4BFF-BA25-17455FD0B865}" destId="{CF7403C4-0FD1-4808-992F-8E00E5C9C64A}" srcOrd="6" destOrd="0" presId="urn:microsoft.com/office/officeart/2005/8/layout/vList5"/>
    <dgm:cxn modelId="{269CBD52-F2CD-43DC-BF61-7A9430DCA6A6}" type="presParOf" srcId="{CF7403C4-0FD1-4808-992F-8E00E5C9C64A}" destId="{6DE85096-0B7E-4198-8618-98B344BF9F7F}" srcOrd="0" destOrd="0" presId="urn:microsoft.com/office/officeart/2005/8/layout/vList5"/>
    <dgm:cxn modelId="{59861449-E0FE-42BA-92F5-0A9913208F3E}" type="presParOf" srcId="{CF7403C4-0FD1-4808-992F-8E00E5C9C64A}" destId="{2C621ED0-86C3-4B7B-88CF-8A00FCE83D85}" srcOrd="1" destOrd="0" presId="urn:microsoft.com/office/officeart/2005/8/layout/vList5"/>
    <dgm:cxn modelId="{6D6B5478-C81C-416D-9832-0F74FA2BC2E8}" type="presParOf" srcId="{597EE9F0-6EE7-4BFF-BA25-17455FD0B865}" destId="{CF0BFE4C-A998-492D-B915-C3D334383106}" srcOrd="7" destOrd="0" presId="urn:microsoft.com/office/officeart/2005/8/layout/vList5"/>
    <dgm:cxn modelId="{027F0B73-DB7F-4164-A6B5-B83BD80B3666}" type="presParOf" srcId="{597EE9F0-6EE7-4BFF-BA25-17455FD0B865}" destId="{D333AA35-9B9B-4176-A8E0-0B056939E76F}" srcOrd="8" destOrd="0" presId="urn:microsoft.com/office/officeart/2005/8/layout/vList5"/>
    <dgm:cxn modelId="{18BD2940-0DCA-4C2C-89CC-3A101AF8A020}" type="presParOf" srcId="{D333AA35-9B9B-4176-A8E0-0B056939E76F}" destId="{E116EDF3-DEA3-4B63-8DE8-389F5E7DE6AB}" srcOrd="0" destOrd="0" presId="urn:microsoft.com/office/officeart/2005/8/layout/vList5"/>
    <dgm:cxn modelId="{25E7F867-2DD3-46A6-9907-6E886E6A9B19}" type="presParOf" srcId="{D333AA35-9B9B-4176-A8E0-0B056939E76F}" destId="{FB00A2B1-E7A1-4E3F-8374-EF0CCE03C711}" srcOrd="1" destOrd="0" presId="urn:microsoft.com/office/officeart/2005/8/layout/vList5"/>
    <dgm:cxn modelId="{F5065B62-7898-486C-9326-A16ED01B6D27}" type="presParOf" srcId="{597EE9F0-6EE7-4BFF-BA25-17455FD0B865}" destId="{AB0BD2DE-D57D-405A-95E7-E114606C47D8}" srcOrd="9" destOrd="0" presId="urn:microsoft.com/office/officeart/2005/8/layout/vList5"/>
    <dgm:cxn modelId="{41BEAC9B-64A6-4F0C-90B0-DE459577CB27}" type="presParOf" srcId="{597EE9F0-6EE7-4BFF-BA25-17455FD0B865}" destId="{EB845771-AC0E-4B6B-80ED-82DA81EC7812}" srcOrd="10" destOrd="0" presId="urn:microsoft.com/office/officeart/2005/8/layout/vList5"/>
    <dgm:cxn modelId="{D9500D1F-832B-4423-8B04-5221E9B98E9C}" type="presParOf" srcId="{EB845771-AC0E-4B6B-80ED-82DA81EC7812}" destId="{1AE6947B-C728-467E-A3DF-D43FEF6DE3F6}" srcOrd="0" destOrd="0" presId="urn:microsoft.com/office/officeart/2005/8/layout/vList5"/>
    <dgm:cxn modelId="{B01689E0-FD0F-4911-9F40-625FF350D658}" type="presParOf" srcId="{EB845771-AC0E-4B6B-80ED-82DA81EC7812}" destId="{AC5C8A5F-3D69-47B3-AE4A-AFFB7EF9B4D5}" srcOrd="1" destOrd="0" presId="urn:microsoft.com/office/officeart/2005/8/layout/vList5"/>
    <dgm:cxn modelId="{3ACE66C5-38B4-4526-B0E4-3052496BB43F}" type="presParOf" srcId="{597EE9F0-6EE7-4BFF-BA25-17455FD0B865}" destId="{7F20747F-2B67-414E-8A9C-E4E24BA76D39}" srcOrd="11" destOrd="0" presId="urn:microsoft.com/office/officeart/2005/8/layout/vList5"/>
    <dgm:cxn modelId="{442B1934-7135-4D3A-A919-555858B06FD9}" type="presParOf" srcId="{597EE9F0-6EE7-4BFF-BA25-17455FD0B865}" destId="{4DD3F5C6-083C-46EF-B525-17EB3822D1EB}" srcOrd="12" destOrd="0" presId="urn:microsoft.com/office/officeart/2005/8/layout/vList5"/>
    <dgm:cxn modelId="{0A7E1C3E-FD16-44F0-8E20-F109F8451795}" type="presParOf" srcId="{4DD3F5C6-083C-46EF-B525-17EB3822D1EB}" destId="{58B278B1-37D1-496D-9D60-F8A3CE630816}" srcOrd="0" destOrd="0" presId="urn:microsoft.com/office/officeart/2005/8/layout/vList5"/>
    <dgm:cxn modelId="{3FD6BD3B-4103-43CF-B019-E1158C27B6BA}" type="presParOf" srcId="{4DD3F5C6-083C-46EF-B525-17EB3822D1EB}" destId="{8A77C291-1646-48D7-993D-C057ADA5DA56}" srcOrd="1" destOrd="0" presId="urn:microsoft.com/office/officeart/2005/8/layout/vList5"/>
    <dgm:cxn modelId="{AD0DC419-6798-4ECA-9F5B-7A133B9AF2CE}" type="presParOf" srcId="{597EE9F0-6EE7-4BFF-BA25-17455FD0B865}" destId="{6982CE9C-00D3-4F27-A4D0-75175B4EBDEC}" srcOrd="13" destOrd="0" presId="urn:microsoft.com/office/officeart/2005/8/layout/vList5"/>
    <dgm:cxn modelId="{03D154C7-A57F-47BC-91F0-FBDA721AB0CE}" type="presParOf" srcId="{597EE9F0-6EE7-4BFF-BA25-17455FD0B865}" destId="{317C5863-3DD2-47C5-BC67-75FC0695B5D8}" srcOrd="14" destOrd="0" presId="urn:microsoft.com/office/officeart/2005/8/layout/vList5"/>
    <dgm:cxn modelId="{C22F9227-968D-42F2-97FC-C6C6250FB0DB}" type="presParOf" srcId="{317C5863-3DD2-47C5-BC67-75FC0695B5D8}" destId="{0F795530-D8CD-4CC1-B56C-6C0D133E9388}" srcOrd="0" destOrd="0" presId="urn:microsoft.com/office/officeart/2005/8/layout/vList5"/>
    <dgm:cxn modelId="{2E89FCDD-6ED4-4754-8E14-D2DF82D24A90}" type="presParOf" srcId="{317C5863-3DD2-47C5-BC67-75FC0695B5D8}" destId="{282F16D2-142D-44AE-BD32-77B0A9E03F5A}" srcOrd="1" destOrd="0" presId="urn:microsoft.com/office/officeart/2005/8/layout/vList5"/>
    <dgm:cxn modelId="{2BCE2B00-269D-47C4-876E-9AE75D368BE2}" type="presParOf" srcId="{597EE9F0-6EE7-4BFF-BA25-17455FD0B865}" destId="{270C3BD3-5F7E-4008-9F9A-C67DDFFE8C0E}" srcOrd="15" destOrd="0" presId="urn:microsoft.com/office/officeart/2005/8/layout/vList5"/>
    <dgm:cxn modelId="{A7CE0417-1DA8-4603-8F00-05AEFD82B220}" type="presParOf" srcId="{597EE9F0-6EE7-4BFF-BA25-17455FD0B865}" destId="{AD5EB4FE-6275-4147-BCEB-CBB9844B254A}" srcOrd="16" destOrd="0" presId="urn:microsoft.com/office/officeart/2005/8/layout/vList5"/>
    <dgm:cxn modelId="{F504D4ED-5B9A-4F1F-A946-2E3F629D413D}" type="presParOf" srcId="{AD5EB4FE-6275-4147-BCEB-CBB9844B254A}" destId="{13439A9B-FF3A-4E70-B0AB-A5D81F37F067}" srcOrd="0" destOrd="0" presId="urn:microsoft.com/office/officeart/2005/8/layout/vList5"/>
    <dgm:cxn modelId="{6B617275-22D1-49BC-B2F5-B3FA1144C519}" type="presParOf" srcId="{AD5EB4FE-6275-4147-BCEB-CBB9844B254A}" destId="{8D5F0E89-6CF6-4079-8B8D-AF375B2FD708}" srcOrd="1" destOrd="0" presId="urn:microsoft.com/office/officeart/2005/8/layout/vList5"/>
    <dgm:cxn modelId="{F33DDE85-8CD6-4C1A-AD23-BFDF0F5A0110}" type="presParOf" srcId="{597EE9F0-6EE7-4BFF-BA25-17455FD0B865}" destId="{FCC9F0FF-401B-4843-BB15-461674D66EBF}" srcOrd="17" destOrd="0" presId="urn:microsoft.com/office/officeart/2005/8/layout/vList5"/>
    <dgm:cxn modelId="{B81EBEB5-4DC8-4F0D-BA68-181C47C3C9E2}" type="presParOf" srcId="{597EE9F0-6EE7-4BFF-BA25-17455FD0B865}" destId="{9370C506-33B0-4BF3-8EBD-6794192C5DCA}" srcOrd="18" destOrd="0" presId="urn:microsoft.com/office/officeart/2005/8/layout/vList5"/>
    <dgm:cxn modelId="{FC0C2930-084C-4FA3-947A-6585B89BA0E8}" type="presParOf" srcId="{9370C506-33B0-4BF3-8EBD-6794192C5DCA}" destId="{12812043-1718-4ABA-B7E9-7ED81FD30B83}" srcOrd="0" destOrd="0" presId="urn:microsoft.com/office/officeart/2005/8/layout/vList5"/>
    <dgm:cxn modelId="{BBE082D2-54CA-4176-ABC5-6DDED576E6BE}" type="presParOf" srcId="{9370C506-33B0-4BF3-8EBD-6794192C5DCA}" destId="{150ECE55-A42C-4080-AC37-2233D0EB77F3}" srcOrd="1" destOrd="0" presId="urn:microsoft.com/office/officeart/2005/8/layout/vList5"/>
    <dgm:cxn modelId="{DB833E4C-8B14-4D95-94D8-A92B330DA3F9}" type="presParOf" srcId="{597EE9F0-6EE7-4BFF-BA25-17455FD0B865}" destId="{2267FF8A-9D54-4DA6-B886-588B7E9834E2}" srcOrd="19" destOrd="0" presId="urn:microsoft.com/office/officeart/2005/8/layout/vList5"/>
    <dgm:cxn modelId="{D52DEDE5-B0CB-4C03-A54F-F5DA4D3FDFC8}" type="presParOf" srcId="{597EE9F0-6EE7-4BFF-BA25-17455FD0B865}" destId="{12B3CA25-84C3-40F0-8618-E8F5DD762758}" srcOrd="20" destOrd="0" presId="urn:microsoft.com/office/officeart/2005/8/layout/vList5"/>
    <dgm:cxn modelId="{D8C5A827-AFC6-41D1-8E8F-AB23328A7D0D}" type="presParOf" srcId="{12B3CA25-84C3-40F0-8618-E8F5DD762758}" destId="{739DE050-C913-4CBA-8C0A-ECE7ACEEEADD}" srcOrd="0" destOrd="0" presId="urn:microsoft.com/office/officeart/2005/8/layout/vList5"/>
    <dgm:cxn modelId="{E9872860-0471-4B50-B2FD-4B6AE3DFC6F0}" type="presParOf" srcId="{12B3CA25-84C3-40F0-8618-E8F5DD762758}" destId="{531B4AD9-3986-4D33-B554-1CB352B102B3}" srcOrd="1" destOrd="0" presId="urn:microsoft.com/office/officeart/2005/8/layout/vList5"/>
  </dgm:cxnLst>
  <dgm:bg/>
  <dgm:whole>
    <a:ln>
      <a:solidFill>
        <a:schemeClr val="tx1"/>
      </a:solidFill>
    </a:ln>
  </dgm:whole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A820DF-6C28-415B-8452-2B9D87D8226B}" type="doc">
      <dgm:prSet loTypeId="urn:microsoft.com/office/officeart/2005/8/layout/process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8CDD25C-5C91-46DA-B184-7121E9868820}">
      <dgm:prSet phldrT="[Текст]" custT="1"/>
      <dgm:spPr>
        <a:ln>
          <a:solidFill>
            <a:schemeClr val="tx1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2022 ГОД</a:t>
          </a:r>
        </a:p>
        <a:p>
          <a:pPr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dirty="0"/>
        </a:p>
      </dgm:t>
    </dgm:pt>
    <dgm:pt modelId="{6EAD6B56-B751-4119-9C23-1CD14EC9A072}" type="parTrans" cxnId="{3635621A-2C38-469E-99D1-C1E11509427F}">
      <dgm:prSet/>
      <dgm:spPr/>
      <dgm:t>
        <a:bodyPr/>
        <a:lstStyle/>
        <a:p>
          <a:endParaRPr lang="ru-RU"/>
        </a:p>
      </dgm:t>
    </dgm:pt>
    <dgm:pt modelId="{92D4C160-A3FD-4A68-AF4D-BAE007AB5920}" type="sibTrans" cxnId="{3635621A-2C38-469E-99D1-C1E11509427F}">
      <dgm:prSet/>
      <dgm:spPr/>
      <dgm:t>
        <a:bodyPr/>
        <a:lstStyle/>
        <a:p>
          <a:endParaRPr lang="ru-RU"/>
        </a:p>
      </dgm:t>
    </dgm:pt>
    <dgm:pt modelId="{BFE19C29-7B63-4A5F-A66D-DCB8EFED26C7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Планы на 2023 год:</a:t>
          </a:r>
        </a:p>
      </dgm:t>
    </dgm:pt>
    <dgm:pt modelId="{21CDF0D6-11C6-4726-957D-DADAA2872C55}" type="parTrans" cxnId="{7733498F-8175-4367-9384-39B544E2AE55}">
      <dgm:prSet/>
      <dgm:spPr/>
      <dgm:t>
        <a:bodyPr/>
        <a:lstStyle/>
        <a:p>
          <a:endParaRPr lang="ru-RU"/>
        </a:p>
      </dgm:t>
    </dgm:pt>
    <dgm:pt modelId="{D2392345-5B19-4F39-9E18-B76C938972B2}" type="sibTrans" cxnId="{7733498F-8175-4367-9384-39B544E2AE55}">
      <dgm:prSet/>
      <dgm:spPr/>
      <dgm:t>
        <a:bodyPr/>
        <a:lstStyle/>
        <a:p>
          <a:endParaRPr lang="ru-RU"/>
        </a:p>
      </dgm:t>
    </dgm:pt>
    <dgm:pt modelId="{1D78F370-70F3-48A7-900F-2E0903738ADF}">
      <dgm:prSet phldrT="[Текст]" custT="1"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b="1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Произведён капитальный ремонт с устройством асфальтобетонного дорожного покрытия  в с. Тоцкое  по ул. Зеленая, ул. Малявина, .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Проведены работы по нанесению дорожной разметки, установке дорожных знаков</a:t>
          </a:r>
        </a:p>
        <a:p>
          <a:pPr marL="114300" indent="0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ru-RU" sz="1400" b="1" dirty="0"/>
        </a:p>
      </dgm:t>
    </dgm:pt>
    <dgm:pt modelId="{D6E14132-9347-4334-8115-7C0382A1E989}" type="parTrans" cxnId="{B9A2BC7D-E316-46B4-9B03-264399512005}">
      <dgm:prSet/>
      <dgm:spPr/>
      <dgm:t>
        <a:bodyPr/>
        <a:lstStyle/>
        <a:p>
          <a:endParaRPr lang="ru-RU"/>
        </a:p>
      </dgm:t>
    </dgm:pt>
    <dgm:pt modelId="{69AF8FFA-2409-4E45-A48A-47A3795F07D0}" type="sibTrans" cxnId="{B9A2BC7D-E316-46B4-9B03-264399512005}">
      <dgm:prSet/>
      <dgm:spPr/>
      <dgm:t>
        <a:bodyPr/>
        <a:lstStyle/>
        <a:p>
          <a:endParaRPr lang="ru-RU"/>
        </a:p>
      </dgm:t>
    </dgm:pt>
    <dgm:pt modelId="{170027C3-E3A2-4BC2-A67F-5BE09609DC3F}">
      <dgm:prSet custT="1"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 Проведение капитального ремонта с устройством асфальтобетонного дорожного покрытия: ул. Московская, ул. Вишневая, уд. Юбилейная, ул. Кленовая, пер. Лесной</a:t>
          </a:r>
        </a:p>
        <a:p>
          <a:endParaRPr lang="ru-RU" sz="2000" b="1" dirty="0"/>
        </a:p>
      </dgm:t>
    </dgm:pt>
    <dgm:pt modelId="{95EC60D2-2B65-4BB0-8173-00C7BB153E55}" type="parTrans" cxnId="{1E8C152C-A6F6-4C4E-8E15-9DEB02E65996}">
      <dgm:prSet/>
      <dgm:spPr/>
      <dgm:t>
        <a:bodyPr/>
        <a:lstStyle/>
        <a:p>
          <a:endParaRPr lang="ru-RU"/>
        </a:p>
      </dgm:t>
    </dgm:pt>
    <dgm:pt modelId="{40EA9EB6-6761-4288-8E7D-E28C01A2CC5E}" type="sibTrans" cxnId="{1E8C152C-A6F6-4C4E-8E15-9DEB02E65996}">
      <dgm:prSet/>
      <dgm:spPr/>
      <dgm:t>
        <a:bodyPr/>
        <a:lstStyle/>
        <a:p>
          <a:endParaRPr lang="ru-RU"/>
        </a:p>
      </dgm:t>
    </dgm:pt>
    <dgm:pt modelId="{6D80DCB2-E241-4F9F-942F-3E1C6CC22AE9}">
      <dgm:prSet phldrT="[Текст]" custT="1"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pPr marL="114300" indent="0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Произведена  отсыпка песчано-гравийной смесью дорог по ул. Саратовская, ул. Связистов, ул. Парковая в с. Тоцкое</a:t>
          </a:r>
          <a:endParaRPr lang="ru-RU" sz="1400" b="1" dirty="0"/>
        </a:p>
      </dgm:t>
    </dgm:pt>
    <dgm:pt modelId="{B778DF2D-A67C-411C-B911-2BDF17A46A55}" type="sibTrans" cxnId="{2DDEC42F-8276-4717-A851-FB61BF5CFCE8}">
      <dgm:prSet/>
      <dgm:spPr/>
      <dgm:t>
        <a:bodyPr/>
        <a:lstStyle/>
        <a:p>
          <a:endParaRPr lang="ru-RU"/>
        </a:p>
      </dgm:t>
    </dgm:pt>
    <dgm:pt modelId="{85BD0B5E-DF4D-49C7-B3A1-28B02C87BF06}" type="parTrans" cxnId="{2DDEC42F-8276-4717-A851-FB61BF5CFCE8}">
      <dgm:prSet/>
      <dgm:spPr/>
      <dgm:t>
        <a:bodyPr/>
        <a:lstStyle/>
        <a:p>
          <a:endParaRPr lang="ru-RU"/>
        </a:p>
      </dgm:t>
    </dgm:pt>
    <dgm:pt modelId="{2782B746-9B26-4A65-8CC7-7D77CACA51D0}" type="pres">
      <dgm:prSet presAssocID="{BDA820DF-6C28-415B-8452-2B9D87D8226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B26A91-8AC5-4FB3-BB45-871D641835E8}" type="pres">
      <dgm:prSet presAssocID="{BFE19C29-7B63-4A5F-A66D-DCB8EFED26C7}" presName="boxAndChildren" presStyleCnt="0"/>
      <dgm:spPr/>
    </dgm:pt>
    <dgm:pt modelId="{1A763F52-F4F7-4C98-8593-AAD076BE3B5A}" type="pres">
      <dgm:prSet presAssocID="{BFE19C29-7B63-4A5F-A66D-DCB8EFED26C7}" presName="parentTextBox" presStyleLbl="node1" presStyleIdx="0" presStyleCnt="2"/>
      <dgm:spPr/>
      <dgm:t>
        <a:bodyPr/>
        <a:lstStyle/>
        <a:p>
          <a:endParaRPr lang="ru-RU"/>
        </a:p>
      </dgm:t>
    </dgm:pt>
    <dgm:pt modelId="{0D458F06-A4C5-433B-AF72-F8D97694E9A3}" type="pres">
      <dgm:prSet presAssocID="{BFE19C29-7B63-4A5F-A66D-DCB8EFED26C7}" presName="entireBox" presStyleLbl="node1" presStyleIdx="0" presStyleCnt="2" custScaleY="86992" custLinFactNeighborY="-2101"/>
      <dgm:spPr/>
      <dgm:t>
        <a:bodyPr/>
        <a:lstStyle/>
        <a:p>
          <a:endParaRPr lang="ru-RU"/>
        </a:p>
      </dgm:t>
    </dgm:pt>
    <dgm:pt modelId="{ED1A754E-ED73-4735-9C5E-AA7B6CDAFC0A}" type="pres">
      <dgm:prSet presAssocID="{BFE19C29-7B63-4A5F-A66D-DCB8EFED26C7}" presName="descendantBox" presStyleCnt="0"/>
      <dgm:spPr/>
    </dgm:pt>
    <dgm:pt modelId="{674BF871-AD36-4AF3-AEA3-1C8BC6D36E8D}" type="pres">
      <dgm:prSet presAssocID="{170027C3-E3A2-4BC2-A67F-5BE09609DC3F}" presName="childTextBox" presStyleLbl="fgAccFollowNode1" presStyleIdx="0" presStyleCnt="3" custScaleY="149405" custLinFactNeighborX="862" custLinFactNeighborY="183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B77A83-673C-4167-ADFC-2427120E77BC}" type="pres">
      <dgm:prSet presAssocID="{92D4C160-A3FD-4A68-AF4D-BAE007AB5920}" presName="sp" presStyleCnt="0"/>
      <dgm:spPr/>
    </dgm:pt>
    <dgm:pt modelId="{CD3B5FE2-4B0A-46A2-994D-403D26B0063E}" type="pres">
      <dgm:prSet presAssocID="{28CDD25C-5C91-46DA-B184-7121E9868820}" presName="arrowAndChildren" presStyleCnt="0"/>
      <dgm:spPr/>
    </dgm:pt>
    <dgm:pt modelId="{998F708C-5527-46AC-A58E-CC5279A4CA90}" type="pres">
      <dgm:prSet presAssocID="{28CDD25C-5C91-46DA-B184-7121E9868820}" presName="parentTextArrow" presStyleLbl="node1" presStyleIdx="0" presStyleCnt="2"/>
      <dgm:spPr/>
      <dgm:t>
        <a:bodyPr/>
        <a:lstStyle/>
        <a:p>
          <a:endParaRPr lang="ru-RU"/>
        </a:p>
      </dgm:t>
    </dgm:pt>
    <dgm:pt modelId="{6A30A431-95B3-49BF-85CE-9A4E95448EBB}" type="pres">
      <dgm:prSet presAssocID="{28CDD25C-5C91-46DA-B184-7121E9868820}" presName="arrow" presStyleLbl="node1" presStyleIdx="1" presStyleCnt="2" custScaleY="110520" custLinFactNeighborY="6935"/>
      <dgm:spPr/>
      <dgm:t>
        <a:bodyPr/>
        <a:lstStyle/>
        <a:p>
          <a:endParaRPr lang="ru-RU"/>
        </a:p>
      </dgm:t>
    </dgm:pt>
    <dgm:pt modelId="{072CF80F-0829-4ED2-A3DA-E29A8DFD46BC}" type="pres">
      <dgm:prSet presAssocID="{28CDD25C-5C91-46DA-B184-7121E9868820}" presName="descendantArrow" presStyleCnt="0"/>
      <dgm:spPr/>
    </dgm:pt>
    <dgm:pt modelId="{FF387D3C-9B61-44D5-BE9E-FE4E0B11C22B}" type="pres">
      <dgm:prSet presAssocID="{6D80DCB2-E241-4F9F-942F-3E1C6CC22AE9}" presName="childTextArrow" presStyleLbl="fgAccFollowNode1" presStyleIdx="1" presStyleCnt="3" custScaleY="160924" custLinFactNeighborX="-147" custLinFactNeighborY="-27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CEC10A-56E0-407C-BBE0-FEDBE39741E4}" type="pres">
      <dgm:prSet presAssocID="{1D78F370-70F3-48A7-900F-2E0903738ADF}" presName="childTextArrow" presStyleLbl="fgAccFollowNode1" presStyleIdx="2" presStyleCnt="3" custScaleY="160924" custLinFactNeighborX="1775" custLinFactNeighborY="-27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7D9A08-7395-4824-9908-170D528FEE48}" type="presOf" srcId="{6D80DCB2-E241-4F9F-942F-3E1C6CC22AE9}" destId="{FF387D3C-9B61-44D5-BE9E-FE4E0B11C22B}" srcOrd="0" destOrd="0" presId="urn:microsoft.com/office/officeart/2005/8/layout/process4"/>
    <dgm:cxn modelId="{676864D8-DEB0-4A6D-852C-AD70FE1D3167}" type="presOf" srcId="{28CDD25C-5C91-46DA-B184-7121E9868820}" destId="{6A30A431-95B3-49BF-85CE-9A4E95448EBB}" srcOrd="1" destOrd="0" presId="urn:microsoft.com/office/officeart/2005/8/layout/process4"/>
    <dgm:cxn modelId="{3635621A-2C38-469E-99D1-C1E11509427F}" srcId="{BDA820DF-6C28-415B-8452-2B9D87D8226B}" destId="{28CDD25C-5C91-46DA-B184-7121E9868820}" srcOrd="0" destOrd="0" parTransId="{6EAD6B56-B751-4119-9C23-1CD14EC9A072}" sibTransId="{92D4C160-A3FD-4A68-AF4D-BAE007AB5920}"/>
    <dgm:cxn modelId="{C2472543-EBD9-4CF5-8350-05CFB2EA926E}" type="presOf" srcId="{BFE19C29-7B63-4A5F-A66D-DCB8EFED26C7}" destId="{1A763F52-F4F7-4C98-8593-AAD076BE3B5A}" srcOrd="0" destOrd="0" presId="urn:microsoft.com/office/officeart/2005/8/layout/process4"/>
    <dgm:cxn modelId="{2DDEC42F-8276-4717-A851-FB61BF5CFCE8}" srcId="{28CDD25C-5C91-46DA-B184-7121E9868820}" destId="{6D80DCB2-E241-4F9F-942F-3E1C6CC22AE9}" srcOrd="0" destOrd="0" parTransId="{85BD0B5E-DF4D-49C7-B3A1-28B02C87BF06}" sibTransId="{B778DF2D-A67C-411C-B911-2BDF17A46A55}"/>
    <dgm:cxn modelId="{87FDC8F8-A4E2-42A3-9AC1-21487841B74B}" type="presOf" srcId="{BFE19C29-7B63-4A5F-A66D-DCB8EFED26C7}" destId="{0D458F06-A4C5-433B-AF72-F8D97694E9A3}" srcOrd="1" destOrd="0" presId="urn:microsoft.com/office/officeart/2005/8/layout/process4"/>
    <dgm:cxn modelId="{4665667B-424C-4E3E-AE40-D254E16EC640}" type="presOf" srcId="{1D78F370-70F3-48A7-900F-2E0903738ADF}" destId="{D0CEC10A-56E0-407C-BBE0-FEDBE39741E4}" srcOrd="0" destOrd="0" presId="urn:microsoft.com/office/officeart/2005/8/layout/process4"/>
    <dgm:cxn modelId="{7733498F-8175-4367-9384-39B544E2AE55}" srcId="{BDA820DF-6C28-415B-8452-2B9D87D8226B}" destId="{BFE19C29-7B63-4A5F-A66D-DCB8EFED26C7}" srcOrd="1" destOrd="0" parTransId="{21CDF0D6-11C6-4726-957D-DADAA2872C55}" sibTransId="{D2392345-5B19-4F39-9E18-B76C938972B2}"/>
    <dgm:cxn modelId="{B9A2BC7D-E316-46B4-9B03-264399512005}" srcId="{28CDD25C-5C91-46DA-B184-7121E9868820}" destId="{1D78F370-70F3-48A7-900F-2E0903738ADF}" srcOrd="1" destOrd="0" parTransId="{D6E14132-9347-4334-8115-7C0382A1E989}" sibTransId="{69AF8FFA-2409-4E45-A48A-47A3795F07D0}"/>
    <dgm:cxn modelId="{1E8C152C-A6F6-4C4E-8E15-9DEB02E65996}" srcId="{BFE19C29-7B63-4A5F-A66D-DCB8EFED26C7}" destId="{170027C3-E3A2-4BC2-A67F-5BE09609DC3F}" srcOrd="0" destOrd="0" parTransId="{95EC60D2-2B65-4BB0-8173-00C7BB153E55}" sibTransId="{40EA9EB6-6761-4288-8E7D-E28C01A2CC5E}"/>
    <dgm:cxn modelId="{3CA49A73-3254-44A9-A3C8-57F1C7C113EC}" type="presOf" srcId="{BDA820DF-6C28-415B-8452-2B9D87D8226B}" destId="{2782B746-9B26-4A65-8CC7-7D77CACA51D0}" srcOrd="0" destOrd="0" presId="urn:microsoft.com/office/officeart/2005/8/layout/process4"/>
    <dgm:cxn modelId="{65092E3F-462B-49FE-9628-A958796DC5A1}" type="presOf" srcId="{28CDD25C-5C91-46DA-B184-7121E9868820}" destId="{998F708C-5527-46AC-A58E-CC5279A4CA90}" srcOrd="0" destOrd="0" presId="urn:microsoft.com/office/officeart/2005/8/layout/process4"/>
    <dgm:cxn modelId="{E74AA421-1D84-4C14-A58B-BF05F10261CA}" type="presOf" srcId="{170027C3-E3A2-4BC2-A67F-5BE09609DC3F}" destId="{674BF871-AD36-4AF3-AEA3-1C8BC6D36E8D}" srcOrd="0" destOrd="0" presId="urn:microsoft.com/office/officeart/2005/8/layout/process4"/>
    <dgm:cxn modelId="{29283133-6314-44F0-A8E7-460E044A5EE7}" type="presParOf" srcId="{2782B746-9B26-4A65-8CC7-7D77CACA51D0}" destId="{77B26A91-8AC5-4FB3-BB45-871D641835E8}" srcOrd="0" destOrd="0" presId="urn:microsoft.com/office/officeart/2005/8/layout/process4"/>
    <dgm:cxn modelId="{42EE3EF3-D8D5-4E35-808E-2EE61E28EA1F}" type="presParOf" srcId="{77B26A91-8AC5-4FB3-BB45-871D641835E8}" destId="{1A763F52-F4F7-4C98-8593-AAD076BE3B5A}" srcOrd="0" destOrd="0" presId="urn:microsoft.com/office/officeart/2005/8/layout/process4"/>
    <dgm:cxn modelId="{17DE4936-D1A6-41F3-827E-255636B63992}" type="presParOf" srcId="{77B26A91-8AC5-4FB3-BB45-871D641835E8}" destId="{0D458F06-A4C5-433B-AF72-F8D97694E9A3}" srcOrd="1" destOrd="0" presId="urn:microsoft.com/office/officeart/2005/8/layout/process4"/>
    <dgm:cxn modelId="{86638E87-CFE4-459F-8AD3-B583ACE89BCC}" type="presParOf" srcId="{77B26A91-8AC5-4FB3-BB45-871D641835E8}" destId="{ED1A754E-ED73-4735-9C5E-AA7B6CDAFC0A}" srcOrd="2" destOrd="0" presId="urn:microsoft.com/office/officeart/2005/8/layout/process4"/>
    <dgm:cxn modelId="{053C52CB-5E0B-463B-AE4B-ECC571DDDE18}" type="presParOf" srcId="{ED1A754E-ED73-4735-9C5E-AA7B6CDAFC0A}" destId="{674BF871-AD36-4AF3-AEA3-1C8BC6D36E8D}" srcOrd="0" destOrd="0" presId="urn:microsoft.com/office/officeart/2005/8/layout/process4"/>
    <dgm:cxn modelId="{754B45FE-499E-4ED6-8DF0-CD712E01F78B}" type="presParOf" srcId="{2782B746-9B26-4A65-8CC7-7D77CACA51D0}" destId="{97B77A83-673C-4167-ADFC-2427120E77BC}" srcOrd="1" destOrd="0" presId="urn:microsoft.com/office/officeart/2005/8/layout/process4"/>
    <dgm:cxn modelId="{3EB570A2-A08D-42CE-B318-D86D8F7031EA}" type="presParOf" srcId="{2782B746-9B26-4A65-8CC7-7D77CACA51D0}" destId="{CD3B5FE2-4B0A-46A2-994D-403D26B0063E}" srcOrd="2" destOrd="0" presId="urn:microsoft.com/office/officeart/2005/8/layout/process4"/>
    <dgm:cxn modelId="{CC5D8E23-8E8A-43E5-8123-DA1AF4B2D63B}" type="presParOf" srcId="{CD3B5FE2-4B0A-46A2-994D-403D26B0063E}" destId="{998F708C-5527-46AC-A58E-CC5279A4CA90}" srcOrd="0" destOrd="0" presId="urn:microsoft.com/office/officeart/2005/8/layout/process4"/>
    <dgm:cxn modelId="{9DAB4775-81EB-4B6D-BF5D-AC1F620E60FF}" type="presParOf" srcId="{CD3B5FE2-4B0A-46A2-994D-403D26B0063E}" destId="{6A30A431-95B3-49BF-85CE-9A4E95448EBB}" srcOrd="1" destOrd="0" presId="urn:microsoft.com/office/officeart/2005/8/layout/process4"/>
    <dgm:cxn modelId="{5868E379-5362-4FA6-B8AA-0E660031D040}" type="presParOf" srcId="{CD3B5FE2-4B0A-46A2-994D-403D26B0063E}" destId="{072CF80F-0829-4ED2-A3DA-E29A8DFD46BC}" srcOrd="2" destOrd="0" presId="urn:microsoft.com/office/officeart/2005/8/layout/process4"/>
    <dgm:cxn modelId="{A7E5AF9F-606A-4887-B301-A479D66723A6}" type="presParOf" srcId="{072CF80F-0829-4ED2-A3DA-E29A8DFD46BC}" destId="{FF387D3C-9B61-44D5-BE9E-FE4E0B11C22B}" srcOrd="0" destOrd="0" presId="urn:microsoft.com/office/officeart/2005/8/layout/process4"/>
    <dgm:cxn modelId="{C551528A-236C-4763-9BDC-10C6896EF717}" type="presParOf" srcId="{072CF80F-0829-4ED2-A3DA-E29A8DFD46BC}" destId="{D0CEC10A-56E0-407C-BBE0-FEDBE39741E4}" srcOrd="1" destOrd="0" presId="urn:microsoft.com/office/officeart/2005/8/layout/process4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1BF8EBB-6D2B-4382-9457-ADC9698BED46}" type="doc">
      <dgm:prSet loTypeId="urn:microsoft.com/office/officeart/2005/8/layout/default#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C14322F-3BC2-4DEE-8942-A9E5ECDC1552}">
      <dgm:prSet phldrT="[Текст]" custT="1"/>
      <dgm:spPr>
        <a:ln>
          <a:solidFill>
            <a:schemeClr val="tx1"/>
          </a:solidFill>
        </a:ln>
        <a:effectLst>
          <a:reflection blurRad="6350" stA="50000" endA="300" endPos="55000" dir="5400000" sy="-100000" algn="bl" rotWithShape="0"/>
        </a:effectLst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ООО «Мельница» -</a:t>
          </a:r>
        </a:p>
        <a:p>
          <a:r>
            <a: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производство ржаной муки</a:t>
          </a:r>
          <a:endParaRPr lang="ru-RU" sz="12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60388EE-71A2-4D53-B446-84E3F680C061}" type="parTrans" cxnId="{72665DD8-3BDB-4A40-AD96-81C2C22C8560}">
      <dgm:prSet/>
      <dgm:spPr/>
      <dgm:t>
        <a:bodyPr/>
        <a:lstStyle/>
        <a:p>
          <a:endParaRPr lang="ru-RU"/>
        </a:p>
      </dgm:t>
    </dgm:pt>
    <dgm:pt modelId="{6BAFF7D1-9FBE-419E-B2C4-8FAE3FF560B6}" type="sibTrans" cxnId="{72665DD8-3BDB-4A40-AD96-81C2C22C8560}">
      <dgm:prSet/>
      <dgm:spPr/>
      <dgm:t>
        <a:bodyPr/>
        <a:lstStyle/>
        <a:p>
          <a:endParaRPr lang="ru-RU"/>
        </a:p>
      </dgm:t>
    </dgm:pt>
    <dgm:pt modelId="{1B9B8B38-EC4E-4A12-A7E2-112086DD4B75}">
      <dgm:prSet phldrT="[Текст]" custT="1"/>
      <dgm:spPr>
        <a:ln>
          <a:solidFill>
            <a:schemeClr val="tx1"/>
          </a:solidFill>
        </a:ln>
        <a:effectLst>
          <a:reflection blurRad="6350" stA="50000" endA="300" endPos="55000" dir="5400000" sy="-100000" algn="bl" rotWithShape="0"/>
        </a:effectLst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Тоцкое РАЙПО -</a:t>
          </a:r>
        </a:p>
        <a:p>
          <a:r>
            <a: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производство хлебобулочных изделий и различных полуфабрикатов. </a:t>
          </a:r>
          <a:endParaRPr lang="ru-RU" sz="12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21DC9DE-59B4-4986-AD56-E388EF1AAD55}" type="parTrans" cxnId="{5827A6E7-7AFD-458A-B783-A42B97098C45}">
      <dgm:prSet/>
      <dgm:spPr/>
      <dgm:t>
        <a:bodyPr/>
        <a:lstStyle/>
        <a:p>
          <a:endParaRPr lang="ru-RU"/>
        </a:p>
      </dgm:t>
    </dgm:pt>
    <dgm:pt modelId="{19291779-938D-490F-88A8-A3DD5D5E7B89}" type="sibTrans" cxnId="{5827A6E7-7AFD-458A-B783-A42B97098C45}">
      <dgm:prSet/>
      <dgm:spPr/>
      <dgm:t>
        <a:bodyPr/>
        <a:lstStyle/>
        <a:p>
          <a:endParaRPr lang="ru-RU"/>
        </a:p>
      </dgm:t>
    </dgm:pt>
    <dgm:pt modelId="{C69E14DA-A9A7-427F-B766-0C245C5AE75B}">
      <dgm:prSet phldrT="[Текст]" custT="1"/>
      <dgm:spPr>
        <a:ln>
          <a:solidFill>
            <a:schemeClr val="tx1"/>
          </a:solidFill>
        </a:ln>
        <a:effectLst>
          <a:reflection blurRad="6350" stA="50000" endA="300" endPos="55000" dir="5400000" sy="-100000" algn="bl" rotWithShape="0"/>
        </a:effectLst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ООО «</a:t>
          </a:r>
          <a:r>
            <a:rPr lang="ru-RU" sz="12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Тоцкмолоко</a:t>
          </a:r>
          <a:r>
            <a: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» -</a:t>
          </a:r>
        </a:p>
        <a:p>
          <a:r>
            <a: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производство газированных напитков и минеральной воды </a:t>
          </a:r>
          <a:endParaRPr lang="ru-RU" sz="12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E3304E4-BFA7-4C85-BB86-1AB08AB1F63A}" type="parTrans" cxnId="{0C5FA74B-E87B-4E22-9B8D-577DAAAB709F}">
      <dgm:prSet/>
      <dgm:spPr/>
      <dgm:t>
        <a:bodyPr/>
        <a:lstStyle/>
        <a:p>
          <a:endParaRPr lang="ru-RU"/>
        </a:p>
      </dgm:t>
    </dgm:pt>
    <dgm:pt modelId="{74204151-1E09-4777-AF70-4AB7E99459C0}" type="sibTrans" cxnId="{0C5FA74B-E87B-4E22-9B8D-577DAAAB709F}">
      <dgm:prSet/>
      <dgm:spPr/>
      <dgm:t>
        <a:bodyPr/>
        <a:lstStyle/>
        <a:p>
          <a:endParaRPr lang="ru-RU"/>
        </a:p>
      </dgm:t>
    </dgm:pt>
    <dgm:pt modelId="{9AB5E5B4-87C2-4BA0-A350-66193321D9BA}">
      <dgm:prSet phldrT="[Текст]" custT="1"/>
      <dgm:spPr>
        <a:ln>
          <a:solidFill>
            <a:schemeClr val="tx1"/>
          </a:solidFill>
        </a:ln>
        <a:effectLst>
          <a:reflection blurRad="6350" stA="50000" endA="300" endPos="55000" dir="5400000" sy="-100000" algn="bl" rotWithShape="0"/>
        </a:effectLst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ООО «</a:t>
          </a:r>
          <a:r>
            <a:rPr lang="ru-RU" sz="12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Асфальтспецстрой</a:t>
          </a:r>
          <a:r>
            <a: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»– </a:t>
          </a:r>
        </a:p>
        <a:p>
          <a:r>
            <a: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услуги по строительству и </a:t>
          </a:r>
          <a:r>
            <a:rPr lang="ru-RU" sz="12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ремонту автомобильных дорог</a:t>
          </a:r>
          <a:endParaRPr lang="ru-RU" sz="12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E12B3EC-A05D-4B18-8359-DA09F79CFB40}" type="parTrans" cxnId="{3A891CFC-2D1D-4F81-AE28-2E81464F00D2}">
      <dgm:prSet/>
      <dgm:spPr/>
      <dgm:t>
        <a:bodyPr/>
        <a:lstStyle/>
        <a:p>
          <a:endParaRPr lang="ru-RU"/>
        </a:p>
      </dgm:t>
    </dgm:pt>
    <dgm:pt modelId="{D880D018-4CC3-4CC1-81B7-55F26A50B024}" type="sibTrans" cxnId="{3A891CFC-2D1D-4F81-AE28-2E81464F00D2}">
      <dgm:prSet/>
      <dgm:spPr/>
      <dgm:t>
        <a:bodyPr/>
        <a:lstStyle/>
        <a:p>
          <a:endParaRPr lang="ru-RU"/>
        </a:p>
      </dgm:t>
    </dgm:pt>
    <dgm:pt modelId="{2FED24F3-5A55-4714-9E4E-EB5AA7B7135F}">
      <dgm:prSet custT="1"/>
      <dgm:spPr>
        <a:ln>
          <a:solidFill>
            <a:schemeClr val="tx1"/>
          </a:solidFill>
        </a:ln>
        <a:effectLst>
          <a:reflection blurRad="6350" stA="50000" endA="300" endPos="55000" dir="5400000" sy="-100000" algn="bl" rotWithShape="0"/>
        </a:effectLst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200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200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200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Филиал ГУП «РИА «Оренбуржье» редакции газеты «Авангард»  -производство по издательской и полиграфической деятельности</a:t>
          </a:r>
        </a:p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C67F9EE-25F6-4B1A-9571-329E471E1265}" type="parTrans" cxnId="{C40BF3F5-87AB-47D3-B6E0-62422F71810D}">
      <dgm:prSet/>
      <dgm:spPr/>
      <dgm:t>
        <a:bodyPr/>
        <a:lstStyle/>
        <a:p>
          <a:endParaRPr lang="ru-RU"/>
        </a:p>
      </dgm:t>
    </dgm:pt>
    <dgm:pt modelId="{4CBEAFC7-50A8-4268-9BB5-87239723EC3A}" type="sibTrans" cxnId="{C40BF3F5-87AB-47D3-B6E0-62422F71810D}">
      <dgm:prSet/>
      <dgm:spPr/>
      <dgm:t>
        <a:bodyPr/>
        <a:lstStyle/>
        <a:p>
          <a:endParaRPr lang="ru-RU"/>
        </a:p>
      </dgm:t>
    </dgm:pt>
    <dgm:pt modelId="{EC8207DD-DA33-47C7-A4AA-4F12020C203C}">
      <dgm:prSet custT="1"/>
      <dgm:spPr>
        <a:ln>
          <a:solidFill>
            <a:schemeClr val="tx1"/>
          </a:solidFill>
        </a:ln>
        <a:effectLst>
          <a:reflection blurRad="6350" stA="50000" endA="300" endPos="55000" dir="5400000" sy="-100000" algn="bl" rotWithShape="0"/>
        </a:effectLst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ООО «Тоцкий коммунальник – производство, распределение и доставка электроэнергии, газа и воды, работа в сфере услуг. </a:t>
          </a:r>
          <a:endParaRPr lang="ru-RU" sz="12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7E7466F-FF9B-418D-A698-82FD390C4A2C}" type="parTrans" cxnId="{2D39A833-CE40-45D4-886E-8980AAD7DE76}">
      <dgm:prSet/>
      <dgm:spPr/>
      <dgm:t>
        <a:bodyPr/>
        <a:lstStyle/>
        <a:p>
          <a:endParaRPr lang="ru-RU"/>
        </a:p>
      </dgm:t>
    </dgm:pt>
    <dgm:pt modelId="{B76F1F67-5567-4000-82DD-6A0EB860742D}" type="sibTrans" cxnId="{2D39A833-CE40-45D4-886E-8980AAD7DE76}">
      <dgm:prSet/>
      <dgm:spPr/>
      <dgm:t>
        <a:bodyPr/>
        <a:lstStyle/>
        <a:p>
          <a:endParaRPr lang="ru-RU"/>
        </a:p>
      </dgm:t>
    </dgm:pt>
    <dgm:pt modelId="{948ABE88-1040-4B6A-BA64-F9AEF04FD941}">
      <dgm:prSet phldrT="[Текст]"/>
      <dgm:spPr>
        <a:ln>
          <a:solidFill>
            <a:schemeClr val="tx1"/>
          </a:solidFill>
        </a:ln>
        <a:effectLst>
          <a:reflection blurRad="6350" stA="50000" endA="300" endPos="55000" dir="5400000" sy="-100000" algn="bl" rotWithShape="0"/>
        </a:effectLst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ООО «</a:t>
          </a:r>
          <a:r>
            <a:rPr lang="ru-RU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Тоцкэнергетик</a:t>
          </a:r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»– </a:t>
          </a:r>
        </a:p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услуги по строительству и ремонту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61A57C0-E3AF-41CB-B5E7-50E6E1A88FD5}" type="parTrans" cxnId="{95243B7C-AD07-4E28-9149-3F88A9D359CD}">
      <dgm:prSet/>
      <dgm:spPr/>
      <dgm:t>
        <a:bodyPr/>
        <a:lstStyle/>
        <a:p>
          <a:endParaRPr lang="ru-RU"/>
        </a:p>
      </dgm:t>
    </dgm:pt>
    <dgm:pt modelId="{943973A6-4407-4E86-9165-6B6834D81D42}" type="sibTrans" cxnId="{95243B7C-AD07-4E28-9149-3F88A9D359CD}">
      <dgm:prSet/>
      <dgm:spPr/>
      <dgm:t>
        <a:bodyPr/>
        <a:lstStyle/>
        <a:p>
          <a:endParaRPr lang="ru-RU"/>
        </a:p>
      </dgm:t>
    </dgm:pt>
    <dgm:pt modelId="{5EFD0E2D-6F8A-4B65-92AD-ADFB388FF721}" type="pres">
      <dgm:prSet presAssocID="{11BF8EBB-6D2B-4382-9457-ADC9698BED4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95C2EB-B67B-477B-A59E-08D4F2657ACA}" type="pres">
      <dgm:prSet presAssocID="{2C14322F-3BC2-4DEE-8942-A9E5ECDC1552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BB8E59-77B1-4C8E-A743-DBBF4C933F43}" type="pres">
      <dgm:prSet presAssocID="{6BAFF7D1-9FBE-419E-B2C4-8FAE3FF560B6}" presName="sibTrans" presStyleCnt="0"/>
      <dgm:spPr/>
    </dgm:pt>
    <dgm:pt modelId="{51A604D1-FD0D-4BDA-B7A5-F7367B0104DA}" type="pres">
      <dgm:prSet presAssocID="{1B9B8B38-EC4E-4A12-A7E2-112086DD4B75}" presName="node" presStyleLbl="node1" presStyleIdx="1" presStyleCnt="7" custLinFactNeighborX="741" custLinFactNeighborY="-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9019E4-AF5C-4168-960E-DEAF35B0E55F}" type="pres">
      <dgm:prSet presAssocID="{19291779-938D-490F-88A8-A3DD5D5E7B89}" presName="sibTrans" presStyleCnt="0"/>
      <dgm:spPr/>
    </dgm:pt>
    <dgm:pt modelId="{35D4BEEA-7F60-487E-95E5-172482A337CB}" type="pres">
      <dgm:prSet presAssocID="{C69E14DA-A9A7-427F-B766-0C245C5AE75B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BEBD96-8560-4789-899F-85C41F122270}" type="pres">
      <dgm:prSet presAssocID="{74204151-1E09-4777-AF70-4AB7E99459C0}" presName="sibTrans" presStyleCnt="0"/>
      <dgm:spPr/>
    </dgm:pt>
    <dgm:pt modelId="{25AADE92-86A2-4304-81CD-C61DABF36A10}" type="pres">
      <dgm:prSet presAssocID="{EC8207DD-DA33-47C7-A4AA-4F12020C203C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79F725-3D74-4E16-97D1-DD5C3A3F67ED}" type="pres">
      <dgm:prSet presAssocID="{B76F1F67-5567-4000-82DD-6A0EB860742D}" presName="sibTrans" presStyleCnt="0"/>
      <dgm:spPr/>
    </dgm:pt>
    <dgm:pt modelId="{C0354AD5-0CA9-4E03-BDD7-10ACCD3D5FA3}" type="pres">
      <dgm:prSet presAssocID="{2FED24F3-5A55-4714-9E4E-EB5AA7B7135F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0C39B1-9690-416E-8748-FE1506E85580}" type="pres">
      <dgm:prSet presAssocID="{4CBEAFC7-50A8-4268-9BB5-87239723EC3A}" presName="sibTrans" presStyleCnt="0"/>
      <dgm:spPr/>
    </dgm:pt>
    <dgm:pt modelId="{E20E35A6-66C6-4E97-A5F9-B97E91C440E2}" type="pres">
      <dgm:prSet presAssocID="{948ABE88-1040-4B6A-BA64-F9AEF04FD941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8CB368-B05B-49D5-B3F7-A0E606D86E41}" type="pres">
      <dgm:prSet presAssocID="{943973A6-4407-4E86-9165-6B6834D81D42}" presName="sibTrans" presStyleCnt="0"/>
      <dgm:spPr/>
    </dgm:pt>
    <dgm:pt modelId="{C2D5D6C0-A60C-4A0F-AD4B-AD6EAA8A9D8B}" type="pres">
      <dgm:prSet presAssocID="{9AB5E5B4-87C2-4BA0-A350-66193321D9BA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921BB83-BEE5-41F5-BCBA-C103DE2C7807}" type="presOf" srcId="{11BF8EBB-6D2B-4382-9457-ADC9698BED46}" destId="{5EFD0E2D-6F8A-4B65-92AD-ADFB388FF721}" srcOrd="0" destOrd="0" presId="urn:microsoft.com/office/officeart/2005/8/layout/default#1"/>
    <dgm:cxn modelId="{A4D2C524-E846-4362-9124-F82F9203487B}" type="presOf" srcId="{EC8207DD-DA33-47C7-A4AA-4F12020C203C}" destId="{25AADE92-86A2-4304-81CD-C61DABF36A10}" srcOrd="0" destOrd="0" presId="urn:microsoft.com/office/officeart/2005/8/layout/default#1"/>
    <dgm:cxn modelId="{713B970F-B86A-42D1-908A-28CDD11E2638}" type="presOf" srcId="{9AB5E5B4-87C2-4BA0-A350-66193321D9BA}" destId="{C2D5D6C0-A60C-4A0F-AD4B-AD6EAA8A9D8B}" srcOrd="0" destOrd="0" presId="urn:microsoft.com/office/officeart/2005/8/layout/default#1"/>
    <dgm:cxn modelId="{72665DD8-3BDB-4A40-AD96-81C2C22C8560}" srcId="{11BF8EBB-6D2B-4382-9457-ADC9698BED46}" destId="{2C14322F-3BC2-4DEE-8942-A9E5ECDC1552}" srcOrd="0" destOrd="0" parTransId="{660388EE-71A2-4D53-B446-84E3F680C061}" sibTransId="{6BAFF7D1-9FBE-419E-B2C4-8FAE3FF560B6}"/>
    <dgm:cxn modelId="{A9601248-5FDA-4939-AC25-1B3795DBEDE9}" type="presOf" srcId="{1B9B8B38-EC4E-4A12-A7E2-112086DD4B75}" destId="{51A604D1-FD0D-4BDA-B7A5-F7367B0104DA}" srcOrd="0" destOrd="0" presId="urn:microsoft.com/office/officeart/2005/8/layout/default#1"/>
    <dgm:cxn modelId="{45749EF0-4238-4CED-A918-D18ACE752F6D}" type="presOf" srcId="{C69E14DA-A9A7-427F-B766-0C245C5AE75B}" destId="{35D4BEEA-7F60-487E-95E5-172482A337CB}" srcOrd="0" destOrd="0" presId="urn:microsoft.com/office/officeart/2005/8/layout/default#1"/>
    <dgm:cxn modelId="{E61401E1-5DC9-413E-9AB6-F21FAED9DF8B}" type="presOf" srcId="{948ABE88-1040-4B6A-BA64-F9AEF04FD941}" destId="{E20E35A6-66C6-4E97-A5F9-B97E91C440E2}" srcOrd="0" destOrd="0" presId="urn:microsoft.com/office/officeart/2005/8/layout/default#1"/>
    <dgm:cxn modelId="{95243B7C-AD07-4E28-9149-3F88A9D359CD}" srcId="{11BF8EBB-6D2B-4382-9457-ADC9698BED46}" destId="{948ABE88-1040-4B6A-BA64-F9AEF04FD941}" srcOrd="5" destOrd="0" parTransId="{561A57C0-E3AF-41CB-B5E7-50E6E1A88FD5}" sibTransId="{943973A6-4407-4E86-9165-6B6834D81D42}"/>
    <dgm:cxn modelId="{359C5BF8-6894-456E-9B6E-7C397E24FF34}" type="presOf" srcId="{2C14322F-3BC2-4DEE-8942-A9E5ECDC1552}" destId="{2B95C2EB-B67B-477B-A59E-08D4F2657ACA}" srcOrd="0" destOrd="0" presId="urn:microsoft.com/office/officeart/2005/8/layout/default#1"/>
    <dgm:cxn modelId="{A906A87B-48BD-441A-AF59-A03D17DFF5B2}" type="presOf" srcId="{2FED24F3-5A55-4714-9E4E-EB5AA7B7135F}" destId="{C0354AD5-0CA9-4E03-BDD7-10ACCD3D5FA3}" srcOrd="0" destOrd="0" presId="urn:microsoft.com/office/officeart/2005/8/layout/default#1"/>
    <dgm:cxn modelId="{C40BF3F5-87AB-47D3-B6E0-62422F71810D}" srcId="{11BF8EBB-6D2B-4382-9457-ADC9698BED46}" destId="{2FED24F3-5A55-4714-9E4E-EB5AA7B7135F}" srcOrd="4" destOrd="0" parTransId="{7C67F9EE-25F6-4B1A-9571-329E471E1265}" sibTransId="{4CBEAFC7-50A8-4268-9BB5-87239723EC3A}"/>
    <dgm:cxn modelId="{5827A6E7-7AFD-458A-B783-A42B97098C45}" srcId="{11BF8EBB-6D2B-4382-9457-ADC9698BED46}" destId="{1B9B8B38-EC4E-4A12-A7E2-112086DD4B75}" srcOrd="1" destOrd="0" parTransId="{E21DC9DE-59B4-4986-AD56-E388EF1AAD55}" sibTransId="{19291779-938D-490F-88A8-A3DD5D5E7B89}"/>
    <dgm:cxn modelId="{3A891CFC-2D1D-4F81-AE28-2E81464F00D2}" srcId="{11BF8EBB-6D2B-4382-9457-ADC9698BED46}" destId="{9AB5E5B4-87C2-4BA0-A350-66193321D9BA}" srcOrd="6" destOrd="0" parTransId="{8E12B3EC-A05D-4B18-8359-DA09F79CFB40}" sibTransId="{D880D018-4CC3-4CC1-81B7-55F26A50B024}"/>
    <dgm:cxn modelId="{2D39A833-CE40-45D4-886E-8980AAD7DE76}" srcId="{11BF8EBB-6D2B-4382-9457-ADC9698BED46}" destId="{EC8207DD-DA33-47C7-A4AA-4F12020C203C}" srcOrd="3" destOrd="0" parTransId="{A7E7466F-FF9B-418D-A698-82FD390C4A2C}" sibTransId="{B76F1F67-5567-4000-82DD-6A0EB860742D}"/>
    <dgm:cxn modelId="{0C5FA74B-E87B-4E22-9B8D-577DAAAB709F}" srcId="{11BF8EBB-6D2B-4382-9457-ADC9698BED46}" destId="{C69E14DA-A9A7-427F-B766-0C245C5AE75B}" srcOrd="2" destOrd="0" parTransId="{AE3304E4-BFA7-4C85-BB86-1AB08AB1F63A}" sibTransId="{74204151-1E09-4777-AF70-4AB7E99459C0}"/>
    <dgm:cxn modelId="{9B2012D4-3AFF-4595-82CD-258573AE9557}" type="presParOf" srcId="{5EFD0E2D-6F8A-4B65-92AD-ADFB388FF721}" destId="{2B95C2EB-B67B-477B-A59E-08D4F2657ACA}" srcOrd="0" destOrd="0" presId="urn:microsoft.com/office/officeart/2005/8/layout/default#1"/>
    <dgm:cxn modelId="{EDF647E6-2A8B-4F2A-9455-3565BD6D80A7}" type="presParOf" srcId="{5EFD0E2D-6F8A-4B65-92AD-ADFB388FF721}" destId="{42BB8E59-77B1-4C8E-A743-DBBF4C933F43}" srcOrd="1" destOrd="0" presId="urn:microsoft.com/office/officeart/2005/8/layout/default#1"/>
    <dgm:cxn modelId="{CC1A07E8-7CCB-4313-9579-59BCFB927DA7}" type="presParOf" srcId="{5EFD0E2D-6F8A-4B65-92AD-ADFB388FF721}" destId="{51A604D1-FD0D-4BDA-B7A5-F7367B0104DA}" srcOrd="2" destOrd="0" presId="urn:microsoft.com/office/officeart/2005/8/layout/default#1"/>
    <dgm:cxn modelId="{F7B25F4C-84A0-46DF-AC4E-8989A6638232}" type="presParOf" srcId="{5EFD0E2D-6F8A-4B65-92AD-ADFB388FF721}" destId="{349019E4-AF5C-4168-960E-DEAF35B0E55F}" srcOrd="3" destOrd="0" presId="urn:microsoft.com/office/officeart/2005/8/layout/default#1"/>
    <dgm:cxn modelId="{54DA45C3-353F-4DDB-8FCC-6158F0B9A3F2}" type="presParOf" srcId="{5EFD0E2D-6F8A-4B65-92AD-ADFB388FF721}" destId="{35D4BEEA-7F60-487E-95E5-172482A337CB}" srcOrd="4" destOrd="0" presId="urn:microsoft.com/office/officeart/2005/8/layout/default#1"/>
    <dgm:cxn modelId="{F4ACD81C-49ED-492D-96CC-F3F741E45180}" type="presParOf" srcId="{5EFD0E2D-6F8A-4B65-92AD-ADFB388FF721}" destId="{13BEBD96-8560-4789-899F-85C41F122270}" srcOrd="5" destOrd="0" presId="urn:microsoft.com/office/officeart/2005/8/layout/default#1"/>
    <dgm:cxn modelId="{7DE7D52B-1981-4AAA-BC64-B04A0137C2A3}" type="presParOf" srcId="{5EFD0E2D-6F8A-4B65-92AD-ADFB388FF721}" destId="{25AADE92-86A2-4304-81CD-C61DABF36A10}" srcOrd="6" destOrd="0" presId="urn:microsoft.com/office/officeart/2005/8/layout/default#1"/>
    <dgm:cxn modelId="{4E53D733-D4AB-47CF-A22B-29BE8C3D85C3}" type="presParOf" srcId="{5EFD0E2D-6F8A-4B65-92AD-ADFB388FF721}" destId="{6979F725-3D74-4E16-97D1-DD5C3A3F67ED}" srcOrd="7" destOrd="0" presId="urn:microsoft.com/office/officeart/2005/8/layout/default#1"/>
    <dgm:cxn modelId="{7E9A3994-C373-4E1F-BCB6-36023FFBEAB8}" type="presParOf" srcId="{5EFD0E2D-6F8A-4B65-92AD-ADFB388FF721}" destId="{C0354AD5-0CA9-4E03-BDD7-10ACCD3D5FA3}" srcOrd="8" destOrd="0" presId="urn:microsoft.com/office/officeart/2005/8/layout/default#1"/>
    <dgm:cxn modelId="{77F3CE8E-994F-47A3-982E-E3CC0A50872A}" type="presParOf" srcId="{5EFD0E2D-6F8A-4B65-92AD-ADFB388FF721}" destId="{470C39B1-9690-416E-8748-FE1506E85580}" srcOrd="9" destOrd="0" presId="urn:microsoft.com/office/officeart/2005/8/layout/default#1"/>
    <dgm:cxn modelId="{310E35CC-0601-4050-A3CE-3A998AFE5F81}" type="presParOf" srcId="{5EFD0E2D-6F8A-4B65-92AD-ADFB388FF721}" destId="{E20E35A6-66C6-4E97-A5F9-B97E91C440E2}" srcOrd="10" destOrd="0" presId="urn:microsoft.com/office/officeart/2005/8/layout/default#1"/>
    <dgm:cxn modelId="{9C0B2E04-D7E8-4F05-A32B-DDFA24B320CC}" type="presParOf" srcId="{5EFD0E2D-6F8A-4B65-92AD-ADFB388FF721}" destId="{CE8CB368-B05B-49D5-B3F7-A0E606D86E41}" srcOrd="11" destOrd="0" presId="urn:microsoft.com/office/officeart/2005/8/layout/default#1"/>
    <dgm:cxn modelId="{8FF8D52A-9187-460C-A087-C58AE4539D9A}" type="presParOf" srcId="{5EFD0E2D-6F8A-4B65-92AD-ADFB388FF721}" destId="{C2D5D6C0-A60C-4A0F-AD4B-AD6EAA8A9D8B}" srcOrd="12" destOrd="0" presId="urn:microsoft.com/office/officeart/2005/8/layout/default#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50827C5-FC71-447D-927C-672322FCEE34}" type="doc">
      <dgm:prSet loTypeId="urn:microsoft.com/office/officeart/2005/8/layout/pyramid2" loCatId="pyramid" qsTypeId="urn:microsoft.com/office/officeart/2005/8/quickstyle/3d5" qsCatId="3D" csTypeId="urn:microsoft.com/office/officeart/2005/8/colors/colorful1#1" csCatId="colorful" phldr="1"/>
      <dgm:spPr/>
    </dgm:pt>
    <dgm:pt modelId="{F79618E4-576F-4959-9D01-B1251640D19A}">
      <dgm:prSet phldrT="[Текст]"/>
      <dgm:spPr>
        <a:ln>
          <a:solidFill>
            <a:srgbClr val="FF0000"/>
          </a:solidFill>
        </a:ln>
      </dgm:spPr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ГБУЗ Тоцкая ЦРБ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5A4097-5E58-4C2F-92F8-E2EB2BA39B84}" type="parTrans" cxnId="{7A14EE9E-02CB-48F2-A635-92DA23C70011}">
      <dgm:prSet/>
      <dgm:spPr/>
      <dgm:t>
        <a:bodyPr/>
        <a:lstStyle/>
        <a:p>
          <a:endParaRPr lang="ru-RU"/>
        </a:p>
      </dgm:t>
    </dgm:pt>
    <dgm:pt modelId="{1FFE7A75-857B-4A3C-9DBD-DFC40A5EA023}" type="sibTrans" cxnId="{7A14EE9E-02CB-48F2-A635-92DA23C70011}">
      <dgm:prSet/>
      <dgm:spPr/>
      <dgm:t>
        <a:bodyPr/>
        <a:lstStyle/>
        <a:p>
          <a:endParaRPr lang="ru-RU"/>
        </a:p>
      </dgm:t>
    </dgm:pt>
    <dgm:pt modelId="{7962DDE6-C24C-4381-AD6A-E55DC6310D6C}">
      <dgm:prSet phldrT="[Текст]"/>
      <dgm:spPr>
        <a:ln>
          <a:solidFill>
            <a:srgbClr val="00B050"/>
          </a:solidFill>
        </a:ln>
      </dgm:spPr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Тоцкая станция скорой медицинской помощи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914B6B-D3F1-466B-B376-0BD67113A443}" type="parTrans" cxnId="{C0D507EE-D520-4E20-BE48-35FE1F2BF6A0}">
      <dgm:prSet/>
      <dgm:spPr/>
      <dgm:t>
        <a:bodyPr/>
        <a:lstStyle/>
        <a:p>
          <a:endParaRPr lang="ru-RU"/>
        </a:p>
      </dgm:t>
    </dgm:pt>
    <dgm:pt modelId="{82F5F094-85FA-401B-9329-3B19490ED81B}" type="sibTrans" cxnId="{C0D507EE-D520-4E20-BE48-35FE1F2BF6A0}">
      <dgm:prSet/>
      <dgm:spPr/>
      <dgm:t>
        <a:bodyPr/>
        <a:lstStyle/>
        <a:p>
          <a:endParaRPr lang="ru-RU"/>
        </a:p>
      </dgm:t>
    </dgm:pt>
    <dgm:pt modelId="{6ECB4A27-0908-4445-B9F1-B6C239212960}">
      <dgm:prSet phldrT="[Текст]"/>
      <dgm:spPr>
        <a:ln>
          <a:solidFill>
            <a:srgbClr val="7030A0"/>
          </a:solidFill>
        </a:ln>
      </dgm:spPr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ФАП </a:t>
          </a:r>
        </a:p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(пос. Первое Мая)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B69126-5490-43E8-B5EE-08902F8D2AFC}" type="parTrans" cxnId="{97CC8960-A238-4069-8279-830633F43ACC}">
      <dgm:prSet/>
      <dgm:spPr/>
      <dgm:t>
        <a:bodyPr/>
        <a:lstStyle/>
        <a:p>
          <a:endParaRPr lang="ru-RU"/>
        </a:p>
      </dgm:t>
    </dgm:pt>
    <dgm:pt modelId="{F4A14183-88DF-4C2E-B224-A6208D5A57D0}" type="sibTrans" cxnId="{97CC8960-A238-4069-8279-830633F43ACC}">
      <dgm:prSet/>
      <dgm:spPr/>
      <dgm:t>
        <a:bodyPr/>
        <a:lstStyle/>
        <a:p>
          <a:endParaRPr lang="ru-RU"/>
        </a:p>
      </dgm:t>
    </dgm:pt>
    <dgm:pt modelId="{56AD1082-49E9-4B02-B632-429B23CB725A}" type="pres">
      <dgm:prSet presAssocID="{C50827C5-FC71-447D-927C-672322FCEE34}" presName="compositeShape" presStyleCnt="0">
        <dgm:presLayoutVars>
          <dgm:dir/>
          <dgm:resizeHandles/>
        </dgm:presLayoutVars>
      </dgm:prSet>
      <dgm:spPr/>
    </dgm:pt>
    <dgm:pt modelId="{B0573D8B-4008-4106-8944-4B8E3B47696B}" type="pres">
      <dgm:prSet presAssocID="{C50827C5-FC71-447D-927C-672322FCEE34}" presName="pyramid" presStyleLbl="node1" presStyleIdx="0" presStyleCnt="1"/>
      <dgm:spPr>
        <a:solidFill>
          <a:srgbClr val="FF0000"/>
        </a:solidFill>
        <a:ln>
          <a:solidFill>
            <a:schemeClr val="tx1"/>
          </a:solidFill>
        </a:ln>
      </dgm:spPr>
    </dgm:pt>
    <dgm:pt modelId="{42FC6BB5-B493-4885-A313-F01C55AC36F2}" type="pres">
      <dgm:prSet presAssocID="{C50827C5-FC71-447D-927C-672322FCEE34}" presName="theList" presStyleCnt="0"/>
      <dgm:spPr/>
    </dgm:pt>
    <dgm:pt modelId="{D06D8D17-A8DF-4AFC-B878-9CF17DEB12A8}" type="pres">
      <dgm:prSet presAssocID="{F79618E4-576F-4959-9D01-B1251640D19A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4824B6-88D7-478E-B91D-E0754BA0DBF9}" type="pres">
      <dgm:prSet presAssocID="{F79618E4-576F-4959-9D01-B1251640D19A}" presName="aSpace" presStyleCnt="0"/>
      <dgm:spPr/>
    </dgm:pt>
    <dgm:pt modelId="{675AD6DF-E235-473C-9F30-0C8F9C2C72D0}" type="pres">
      <dgm:prSet presAssocID="{7962DDE6-C24C-4381-AD6A-E55DC6310D6C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B237F1-AD65-4600-AE50-38F67CE9CC1E}" type="pres">
      <dgm:prSet presAssocID="{7962DDE6-C24C-4381-AD6A-E55DC6310D6C}" presName="aSpace" presStyleCnt="0"/>
      <dgm:spPr/>
    </dgm:pt>
    <dgm:pt modelId="{E0387EA5-5E76-4273-A944-F8CE00C1D075}" type="pres">
      <dgm:prSet presAssocID="{6ECB4A27-0908-4445-B9F1-B6C239212960}" presName="aNode" presStyleLbl="fgAcc1" presStyleIdx="2" presStyleCnt="3" custLinFactNeighborX="-344" custLinFactNeighborY="109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DE4403-D8CC-48AD-A3B8-3EF1928D4591}" type="pres">
      <dgm:prSet presAssocID="{6ECB4A27-0908-4445-B9F1-B6C239212960}" presName="aSpace" presStyleCnt="0"/>
      <dgm:spPr/>
    </dgm:pt>
  </dgm:ptLst>
  <dgm:cxnLst>
    <dgm:cxn modelId="{C0D507EE-D520-4E20-BE48-35FE1F2BF6A0}" srcId="{C50827C5-FC71-447D-927C-672322FCEE34}" destId="{7962DDE6-C24C-4381-AD6A-E55DC6310D6C}" srcOrd="1" destOrd="0" parTransId="{0D914B6B-D3F1-466B-B376-0BD67113A443}" sibTransId="{82F5F094-85FA-401B-9329-3B19490ED81B}"/>
    <dgm:cxn modelId="{97CC8960-A238-4069-8279-830633F43ACC}" srcId="{C50827C5-FC71-447D-927C-672322FCEE34}" destId="{6ECB4A27-0908-4445-B9F1-B6C239212960}" srcOrd="2" destOrd="0" parTransId="{63B69126-5490-43E8-B5EE-08902F8D2AFC}" sibTransId="{F4A14183-88DF-4C2E-B224-A6208D5A57D0}"/>
    <dgm:cxn modelId="{FA639EC2-EF58-43E1-8147-804065EE8997}" type="presOf" srcId="{F79618E4-576F-4959-9D01-B1251640D19A}" destId="{D06D8D17-A8DF-4AFC-B878-9CF17DEB12A8}" srcOrd="0" destOrd="0" presId="urn:microsoft.com/office/officeart/2005/8/layout/pyramid2"/>
    <dgm:cxn modelId="{B705B166-C854-42E2-91AA-824107088E92}" type="presOf" srcId="{C50827C5-FC71-447D-927C-672322FCEE34}" destId="{56AD1082-49E9-4B02-B632-429B23CB725A}" srcOrd="0" destOrd="0" presId="urn:microsoft.com/office/officeart/2005/8/layout/pyramid2"/>
    <dgm:cxn modelId="{82FF2982-BA2D-46E9-BE8B-D02912AC8870}" type="presOf" srcId="{6ECB4A27-0908-4445-B9F1-B6C239212960}" destId="{E0387EA5-5E76-4273-A944-F8CE00C1D075}" srcOrd="0" destOrd="0" presId="urn:microsoft.com/office/officeart/2005/8/layout/pyramid2"/>
    <dgm:cxn modelId="{E747A500-55E0-49DA-AD51-9574AC459D3B}" type="presOf" srcId="{7962DDE6-C24C-4381-AD6A-E55DC6310D6C}" destId="{675AD6DF-E235-473C-9F30-0C8F9C2C72D0}" srcOrd="0" destOrd="0" presId="urn:microsoft.com/office/officeart/2005/8/layout/pyramid2"/>
    <dgm:cxn modelId="{7A14EE9E-02CB-48F2-A635-92DA23C70011}" srcId="{C50827C5-FC71-447D-927C-672322FCEE34}" destId="{F79618E4-576F-4959-9D01-B1251640D19A}" srcOrd="0" destOrd="0" parTransId="{C35A4097-5E58-4C2F-92F8-E2EB2BA39B84}" sibTransId="{1FFE7A75-857B-4A3C-9DBD-DFC40A5EA023}"/>
    <dgm:cxn modelId="{7B89343F-3D79-43E9-9F81-1A5A9D7A9240}" type="presParOf" srcId="{56AD1082-49E9-4B02-B632-429B23CB725A}" destId="{B0573D8B-4008-4106-8944-4B8E3B47696B}" srcOrd="0" destOrd="0" presId="urn:microsoft.com/office/officeart/2005/8/layout/pyramid2"/>
    <dgm:cxn modelId="{D9B54FF0-EC28-4E47-ACF1-8694F29C5EF4}" type="presParOf" srcId="{56AD1082-49E9-4B02-B632-429B23CB725A}" destId="{42FC6BB5-B493-4885-A313-F01C55AC36F2}" srcOrd="1" destOrd="0" presId="urn:microsoft.com/office/officeart/2005/8/layout/pyramid2"/>
    <dgm:cxn modelId="{275DED1A-2767-439C-991B-E0482F8FC397}" type="presParOf" srcId="{42FC6BB5-B493-4885-A313-F01C55AC36F2}" destId="{D06D8D17-A8DF-4AFC-B878-9CF17DEB12A8}" srcOrd="0" destOrd="0" presId="urn:microsoft.com/office/officeart/2005/8/layout/pyramid2"/>
    <dgm:cxn modelId="{79FE1121-2E9A-47DD-B315-00428D3FD965}" type="presParOf" srcId="{42FC6BB5-B493-4885-A313-F01C55AC36F2}" destId="{654824B6-88D7-478E-B91D-E0754BA0DBF9}" srcOrd="1" destOrd="0" presId="urn:microsoft.com/office/officeart/2005/8/layout/pyramid2"/>
    <dgm:cxn modelId="{970386D0-8F71-491A-9D86-D304E60B4983}" type="presParOf" srcId="{42FC6BB5-B493-4885-A313-F01C55AC36F2}" destId="{675AD6DF-E235-473C-9F30-0C8F9C2C72D0}" srcOrd="2" destOrd="0" presId="urn:microsoft.com/office/officeart/2005/8/layout/pyramid2"/>
    <dgm:cxn modelId="{D6817D26-05B5-43D3-ACAF-1129BF5C71F9}" type="presParOf" srcId="{42FC6BB5-B493-4885-A313-F01C55AC36F2}" destId="{0AB237F1-AD65-4600-AE50-38F67CE9CC1E}" srcOrd="3" destOrd="0" presId="urn:microsoft.com/office/officeart/2005/8/layout/pyramid2"/>
    <dgm:cxn modelId="{19610D14-7D8C-4601-A236-7B3E24122FFE}" type="presParOf" srcId="{42FC6BB5-B493-4885-A313-F01C55AC36F2}" destId="{E0387EA5-5E76-4273-A944-F8CE00C1D075}" srcOrd="4" destOrd="0" presId="urn:microsoft.com/office/officeart/2005/8/layout/pyramid2"/>
    <dgm:cxn modelId="{FC7F078C-6F7A-4950-AB0B-7AF3A5A01D30}" type="presParOf" srcId="{42FC6BB5-B493-4885-A313-F01C55AC36F2}" destId="{63DE4403-D8CC-48AD-A3B8-3EF1928D4591}" srcOrd="5" destOrd="0" presId="urn:microsoft.com/office/officeart/2005/8/layout/pyramid2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482DB4-D02A-4F40-A163-4D367F29BD8E}">
      <dsp:nvSpPr>
        <dsp:cNvPr id="0" name=""/>
        <dsp:cNvSpPr/>
      </dsp:nvSpPr>
      <dsp:spPr>
        <a:xfrm rot="5400000">
          <a:off x="5923276" y="-2321414"/>
          <a:ext cx="320506" cy="5045713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738,8 тыс. рублей</a:t>
          </a:r>
          <a:endParaRPr lang="ru-RU" sz="1500" b="1" kern="1200" dirty="0">
            <a:solidFill>
              <a:schemeClr val="tx1"/>
            </a:solidFill>
          </a:endParaRPr>
        </a:p>
      </dsp:txBody>
      <dsp:txXfrm rot="-5400000">
        <a:off x="3560673" y="56835"/>
        <a:ext cx="5030067" cy="289214"/>
      </dsp:txXfrm>
    </dsp:sp>
    <dsp:sp modelId="{CDAF5E9E-045D-4968-94C0-27EE421EAD47}">
      <dsp:nvSpPr>
        <dsp:cNvPr id="0" name=""/>
        <dsp:cNvSpPr/>
      </dsp:nvSpPr>
      <dsp:spPr>
        <a:xfrm>
          <a:off x="134" y="1125"/>
          <a:ext cx="3560538" cy="40063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5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 на имущество </a:t>
          </a:r>
          <a:endParaRPr lang="ru-RU" sz="1500" b="1" kern="1200" dirty="0" smtClean="0">
            <a:solidFill>
              <a:schemeClr val="tx1"/>
            </a:solidFill>
          </a:endParaRP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b="1" kern="1200" dirty="0">
            <a:solidFill>
              <a:schemeClr val="tx1"/>
            </a:solidFill>
          </a:endParaRPr>
        </a:p>
      </dsp:txBody>
      <dsp:txXfrm>
        <a:off x="19691" y="20682"/>
        <a:ext cx="3521424" cy="361519"/>
      </dsp:txXfrm>
    </dsp:sp>
    <dsp:sp modelId="{1B2B586E-5A34-4197-AC9B-DD5AB471465F}">
      <dsp:nvSpPr>
        <dsp:cNvPr id="0" name=""/>
        <dsp:cNvSpPr/>
      </dsp:nvSpPr>
      <dsp:spPr>
        <a:xfrm rot="5400000">
          <a:off x="5971984" y="-1849646"/>
          <a:ext cx="320506" cy="4943507"/>
        </a:xfrm>
        <a:prstGeom prst="round2SameRect">
          <a:avLst/>
        </a:prstGeom>
        <a:solidFill>
          <a:schemeClr val="accent5">
            <a:tint val="40000"/>
            <a:alpha val="90000"/>
            <a:hueOff val="853872"/>
            <a:satOff val="-2221"/>
            <a:lumOff val="-212"/>
            <a:alphaOff val="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5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11187,7 тыс. рублей</a:t>
          </a:r>
          <a:endParaRPr lang="ru-RU" sz="1500" b="1" kern="1200" dirty="0" smtClean="0">
            <a:solidFill>
              <a:schemeClr val="tx1"/>
            </a:solidFill>
          </a:endParaRPr>
        </a:p>
      </dsp:txBody>
      <dsp:txXfrm rot="-5400000">
        <a:off x="3660484" y="477500"/>
        <a:ext cx="4927861" cy="289214"/>
      </dsp:txXfrm>
    </dsp:sp>
    <dsp:sp modelId="{932D93FD-E9AA-47F6-942A-6D1CC945BB85}">
      <dsp:nvSpPr>
        <dsp:cNvPr id="0" name=""/>
        <dsp:cNvSpPr/>
      </dsp:nvSpPr>
      <dsp:spPr>
        <a:xfrm>
          <a:off x="134" y="421790"/>
          <a:ext cx="3660349" cy="400633"/>
        </a:xfrm>
        <a:prstGeom prst="roundRect">
          <a:avLst/>
        </a:prstGeom>
        <a:solidFill>
          <a:schemeClr val="accent5">
            <a:hueOff val="817196"/>
            <a:satOff val="558"/>
            <a:lumOff val="-1569"/>
            <a:alphaOff val="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Подоходный налог </a:t>
          </a:r>
          <a:endParaRPr lang="ru-RU" sz="1500" b="1" kern="1200" dirty="0">
            <a:solidFill>
              <a:schemeClr val="tx1"/>
            </a:solidFill>
          </a:endParaRPr>
        </a:p>
      </dsp:txBody>
      <dsp:txXfrm>
        <a:off x="19691" y="441347"/>
        <a:ext cx="3621235" cy="361519"/>
      </dsp:txXfrm>
    </dsp:sp>
    <dsp:sp modelId="{E498153F-91D7-4FE6-8A28-AF35557B2190}">
      <dsp:nvSpPr>
        <dsp:cNvPr id="0" name=""/>
        <dsp:cNvSpPr/>
      </dsp:nvSpPr>
      <dsp:spPr>
        <a:xfrm rot="5400000">
          <a:off x="6394197" y="-1009402"/>
          <a:ext cx="320506" cy="4104348"/>
        </a:xfrm>
        <a:prstGeom prst="round2SameRect">
          <a:avLst/>
        </a:prstGeom>
        <a:solidFill>
          <a:schemeClr val="accent5">
            <a:tint val="40000"/>
            <a:alpha val="90000"/>
            <a:hueOff val="1707744"/>
            <a:satOff val="-4443"/>
            <a:lumOff val="-424"/>
            <a:alphaOff val="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694,7 тыс. рублей</a:t>
          </a:r>
          <a:endParaRPr lang="ru-RU" sz="1500" b="1" kern="1200" dirty="0">
            <a:solidFill>
              <a:schemeClr val="tx1"/>
            </a:solidFill>
          </a:endParaRPr>
        </a:p>
      </dsp:txBody>
      <dsp:txXfrm rot="-5400000">
        <a:off x="4502276" y="898165"/>
        <a:ext cx="4088702" cy="289214"/>
      </dsp:txXfrm>
    </dsp:sp>
    <dsp:sp modelId="{F02DC60D-C16D-4727-8D9B-73E2E61EAE33}">
      <dsp:nvSpPr>
        <dsp:cNvPr id="0" name=""/>
        <dsp:cNvSpPr/>
      </dsp:nvSpPr>
      <dsp:spPr>
        <a:xfrm>
          <a:off x="11" y="823080"/>
          <a:ext cx="4502142" cy="400633"/>
        </a:xfrm>
        <a:prstGeom prst="roundRect">
          <a:avLst/>
        </a:prstGeom>
        <a:solidFill>
          <a:schemeClr val="accent5">
            <a:hueOff val="1634391"/>
            <a:satOff val="1115"/>
            <a:lumOff val="-3137"/>
            <a:alphaOff val="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Земельный налог с организаций </a:t>
          </a:r>
          <a:endParaRPr lang="ru-RU" sz="1500" b="1" kern="1200" dirty="0">
            <a:solidFill>
              <a:schemeClr val="tx1"/>
            </a:solidFill>
          </a:endParaRPr>
        </a:p>
      </dsp:txBody>
      <dsp:txXfrm>
        <a:off x="19568" y="842637"/>
        <a:ext cx="4463028" cy="361519"/>
      </dsp:txXfrm>
    </dsp:sp>
    <dsp:sp modelId="{2C621ED0-86C3-4B7B-88CF-8A00FCE83D85}">
      <dsp:nvSpPr>
        <dsp:cNvPr id="0" name=""/>
        <dsp:cNvSpPr/>
      </dsp:nvSpPr>
      <dsp:spPr>
        <a:xfrm rot="5400000">
          <a:off x="6389718" y="-588737"/>
          <a:ext cx="320506" cy="4104348"/>
        </a:xfrm>
        <a:prstGeom prst="round2SameRect">
          <a:avLst/>
        </a:prstGeom>
        <a:solidFill>
          <a:schemeClr val="accent5">
            <a:tint val="40000"/>
            <a:alpha val="90000"/>
            <a:hueOff val="2561617"/>
            <a:satOff val="-6664"/>
            <a:lumOff val="-636"/>
            <a:alphaOff val="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2096,1 тыс. рублей</a:t>
          </a:r>
          <a:endParaRPr lang="ru-RU" sz="1500" b="1" kern="1200" dirty="0">
            <a:solidFill>
              <a:schemeClr val="tx1"/>
            </a:solidFill>
          </a:endParaRPr>
        </a:p>
      </dsp:txBody>
      <dsp:txXfrm rot="-5400000">
        <a:off x="4497797" y="1318830"/>
        <a:ext cx="4088702" cy="289214"/>
      </dsp:txXfrm>
    </dsp:sp>
    <dsp:sp modelId="{6DE85096-0B7E-4198-8618-98B344BF9F7F}">
      <dsp:nvSpPr>
        <dsp:cNvPr id="0" name=""/>
        <dsp:cNvSpPr/>
      </dsp:nvSpPr>
      <dsp:spPr>
        <a:xfrm>
          <a:off x="134" y="1263120"/>
          <a:ext cx="4497663" cy="400633"/>
        </a:xfrm>
        <a:prstGeom prst="roundRect">
          <a:avLst/>
        </a:prstGeom>
        <a:solidFill>
          <a:schemeClr val="accent5">
            <a:hueOff val="2451587"/>
            <a:satOff val="1673"/>
            <a:lumOff val="-4706"/>
            <a:alphaOff val="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Земельный налог с физ.лиц </a:t>
          </a:r>
          <a:endParaRPr lang="ru-RU" sz="1500" b="1" kern="1200" dirty="0">
            <a:solidFill>
              <a:schemeClr val="tx1"/>
            </a:solidFill>
          </a:endParaRPr>
        </a:p>
      </dsp:txBody>
      <dsp:txXfrm>
        <a:off x="19691" y="1282677"/>
        <a:ext cx="4458549" cy="361519"/>
      </dsp:txXfrm>
    </dsp:sp>
    <dsp:sp modelId="{FB00A2B1-E7A1-4E3F-8374-EF0CCE03C711}">
      <dsp:nvSpPr>
        <dsp:cNvPr id="0" name=""/>
        <dsp:cNvSpPr/>
      </dsp:nvSpPr>
      <dsp:spPr>
        <a:xfrm rot="5400000">
          <a:off x="7149455" y="589053"/>
          <a:ext cx="320506" cy="2590096"/>
        </a:xfrm>
        <a:prstGeom prst="round2SameRect">
          <a:avLst/>
        </a:prstGeom>
        <a:solidFill>
          <a:schemeClr val="accent5">
            <a:tint val="40000"/>
            <a:alpha val="90000"/>
            <a:hueOff val="3415489"/>
            <a:satOff val="-8886"/>
            <a:lumOff val="-848"/>
            <a:alphaOff val="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2801,8 тыс.рублей</a:t>
          </a:r>
          <a:endParaRPr lang="ru-RU" sz="1500" b="1" kern="1200" dirty="0">
            <a:solidFill>
              <a:schemeClr val="tx1"/>
            </a:solidFill>
          </a:endParaRPr>
        </a:p>
      </dsp:txBody>
      <dsp:txXfrm rot="-5400000">
        <a:off x="6014660" y="1739494"/>
        <a:ext cx="2574450" cy="289214"/>
      </dsp:txXfrm>
    </dsp:sp>
    <dsp:sp modelId="{E116EDF3-DEA3-4B63-8DE8-389F5E7DE6AB}">
      <dsp:nvSpPr>
        <dsp:cNvPr id="0" name=""/>
        <dsp:cNvSpPr/>
      </dsp:nvSpPr>
      <dsp:spPr>
        <a:xfrm>
          <a:off x="134" y="1683785"/>
          <a:ext cx="6014525" cy="400633"/>
        </a:xfrm>
        <a:prstGeom prst="roundRect">
          <a:avLst/>
        </a:prstGeom>
        <a:solidFill>
          <a:schemeClr val="accent5">
            <a:hueOff val="3268782"/>
            <a:satOff val="2231"/>
            <a:lumOff val="-6274"/>
            <a:alphaOff val="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Акцизы по подакцизным товарам, производимым на территории РФ (на бензин, дизельное топливо, моторное масло) </a:t>
          </a:r>
          <a:endParaRPr lang="ru-RU" sz="1500" b="1" kern="1200" dirty="0">
            <a:solidFill>
              <a:schemeClr val="tx1"/>
            </a:solidFill>
          </a:endParaRPr>
        </a:p>
      </dsp:txBody>
      <dsp:txXfrm>
        <a:off x="19691" y="1703342"/>
        <a:ext cx="5975411" cy="361519"/>
      </dsp:txXfrm>
    </dsp:sp>
    <dsp:sp modelId="{AC5C8A5F-3D69-47B3-AE4A-AFFB7EF9B4D5}">
      <dsp:nvSpPr>
        <dsp:cNvPr id="0" name=""/>
        <dsp:cNvSpPr/>
      </dsp:nvSpPr>
      <dsp:spPr>
        <a:xfrm rot="5400000">
          <a:off x="6459668" y="319833"/>
          <a:ext cx="320506" cy="3969868"/>
        </a:xfrm>
        <a:prstGeom prst="round2SameRect">
          <a:avLst/>
        </a:prstGeom>
        <a:solidFill>
          <a:schemeClr val="accent5">
            <a:tint val="40000"/>
            <a:alpha val="90000"/>
            <a:hueOff val="4269361"/>
            <a:satOff val="-11107"/>
            <a:lumOff val="-1060"/>
            <a:alphaOff val="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740,9 тыс.рублей</a:t>
          </a:r>
          <a:endParaRPr lang="ru-RU" sz="1500" b="1" kern="1200" dirty="0">
            <a:solidFill>
              <a:schemeClr val="tx1"/>
            </a:solidFill>
          </a:endParaRPr>
        </a:p>
      </dsp:txBody>
      <dsp:txXfrm rot="-5400000">
        <a:off x="4634987" y="2160160"/>
        <a:ext cx="3954222" cy="289214"/>
      </dsp:txXfrm>
    </dsp:sp>
    <dsp:sp modelId="{1AE6947B-C728-467E-A3DF-D43FEF6DE3F6}">
      <dsp:nvSpPr>
        <dsp:cNvPr id="0" name=""/>
        <dsp:cNvSpPr/>
      </dsp:nvSpPr>
      <dsp:spPr>
        <a:xfrm>
          <a:off x="134" y="2104450"/>
          <a:ext cx="4634853" cy="400633"/>
        </a:xfrm>
        <a:prstGeom prst="roundRect">
          <a:avLst/>
        </a:prstGeom>
        <a:solidFill>
          <a:schemeClr val="accent5">
            <a:hueOff val="4085978"/>
            <a:satOff val="2788"/>
            <a:lumOff val="-7843"/>
            <a:alphaOff val="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5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Единый сельскохозяйственный налог – </a:t>
          </a:r>
          <a:endParaRPr lang="ru-RU" sz="1500" b="1" kern="1200" dirty="0" smtClean="0">
            <a:solidFill>
              <a:schemeClr val="tx1"/>
            </a:solidFill>
          </a:endParaRPr>
        </a:p>
      </dsp:txBody>
      <dsp:txXfrm>
        <a:off x="19691" y="2124007"/>
        <a:ext cx="4595739" cy="361519"/>
      </dsp:txXfrm>
    </dsp:sp>
    <dsp:sp modelId="{8A77C291-1646-48D7-993D-C057ADA5DA56}">
      <dsp:nvSpPr>
        <dsp:cNvPr id="0" name=""/>
        <dsp:cNvSpPr/>
      </dsp:nvSpPr>
      <dsp:spPr>
        <a:xfrm rot="5400000">
          <a:off x="6089467" y="369332"/>
          <a:ext cx="320506" cy="4712201"/>
        </a:xfrm>
        <a:prstGeom prst="round2SameRect">
          <a:avLst/>
        </a:prstGeom>
        <a:solidFill>
          <a:schemeClr val="accent5">
            <a:tint val="40000"/>
            <a:alpha val="90000"/>
            <a:hueOff val="5123233"/>
            <a:satOff val="-13328"/>
            <a:lumOff val="-1272"/>
            <a:alphaOff val="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26,2 тыс. рублей</a:t>
          </a:r>
          <a:endParaRPr lang="ru-RU" sz="1500" b="1" kern="1200" dirty="0">
            <a:solidFill>
              <a:schemeClr val="tx1"/>
            </a:solidFill>
          </a:endParaRPr>
        </a:p>
      </dsp:txBody>
      <dsp:txXfrm rot="-5400000">
        <a:off x="3893620" y="2580825"/>
        <a:ext cx="4696555" cy="289214"/>
      </dsp:txXfrm>
    </dsp:sp>
    <dsp:sp modelId="{58B278B1-37D1-496D-9D60-F8A3CE630816}">
      <dsp:nvSpPr>
        <dsp:cNvPr id="0" name=""/>
        <dsp:cNvSpPr/>
      </dsp:nvSpPr>
      <dsp:spPr>
        <a:xfrm>
          <a:off x="134" y="2525115"/>
          <a:ext cx="3893485" cy="400633"/>
        </a:xfrm>
        <a:prstGeom prst="roundRect">
          <a:avLst/>
        </a:prstGeom>
        <a:solidFill>
          <a:schemeClr val="accent5">
            <a:hueOff val="4903174"/>
            <a:satOff val="3346"/>
            <a:lumOff val="-9411"/>
            <a:alphaOff val="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Доходы от реализации имущества</a:t>
          </a:r>
          <a:endParaRPr lang="ru-RU" sz="1500" b="1" kern="1200" dirty="0">
            <a:solidFill>
              <a:schemeClr val="tx1"/>
            </a:solidFill>
          </a:endParaRPr>
        </a:p>
      </dsp:txBody>
      <dsp:txXfrm>
        <a:off x="19691" y="2544672"/>
        <a:ext cx="3854371" cy="361519"/>
      </dsp:txXfrm>
    </dsp:sp>
    <dsp:sp modelId="{282F16D2-142D-44AE-BD32-77B0A9E03F5A}">
      <dsp:nvSpPr>
        <dsp:cNvPr id="0" name=""/>
        <dsp:cNvSpPr/>
      </dsp:nvSpPr>
      <dsp:spPr>
        <a:xfrm rot="5400000">
          <a:off x="6013724" y="717377"/>
          <a:ext cx="320506" cy="4857440"/>
        </a:xfrm>
        <a:prstGeom prst="round2SameRect">
          <a:avLst/>
        </a:prstGeom>
        <a:solidFill>
          <a:schemeClr val="accent5">
            <a:tint val="40000"/>
            <a:alpha val="90000"/>
            <a:hueOff val="5977105"/>
            <a:satOff val="-15550"/>
            <a:lumOff val="-1484"/>
            <a:alphaOff val="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66,5 тыс. рублей</a:t>
          </a:r>
          <a:endParaRPr lang="ru-RU" sz="1500" b="1" kern="1200" dirty="0">
            <a:solidFill>
              <a:schemeClr val="tx1"/>
            </a:solidFill>
          </a:endParaRPr>
        </a:p>
      </dsp:txBody>
      <dsp:txXfrm rot="-5400000">
        <a:off x="3745257" y="3001490"/>
        <a:ext cx="4841794" cy="289214"/>
      </dsp:txXfrm>
    </dsp:sp>
    <dsp:sp modelId="{0F795530-D8CD-4CC1-B56C-6C0D133E9388}">
      <dsp:nvSpPr>
        <dsp:cNvPr id="0" name=""/>
        <dsp:cNvSpPr/>
      </dsp:nvSpPr>
      <dsp:spPr>
        <a:xfrm>
          <a:off x="134" y="2945780"/>
          <a:ext cx="3745122" cy="400633"/>
        </a:xfrm>
        <a:prstGeom prst="roundRect">
          <a:avLst/>
        </a:prstGeom>
        <a:solidFill>
          <a:schemeClr val="accent5">
            <a:hueOff val="5720369"/>
            <a:satOff val="3904"/>
            <a:lumOff val="-10980"/>
            <a:alphaOff val="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Доходы от аренды имущества </a:t>
          </a:r>
          <a:endParaRPr lang="ru-RU" sz="1500" b="1" kern="1200" dirty="0">
            <a:solidFill>
              <a:schemeClr val="tx1"/>
            </a:solidFill>
          </a:endParaRPr>
        </a:p>
      </dsp:txBody>
      <dsp:txXfrm>
        <a:off x="19691" y="2965337"/>
        <a:ext cx="3706008" cy="361519"/>
      </dsp:txXfrm>
    </dsp:sp>
    <dsp:sp modelId="{8D5F0E89-6CF6-4079-8B8D-AF375B2FD708}">
      <dsp:nvSpPr>
        <dsp:cNvPr id="0" name=""/>
        <dsp:cNvSpPr/>
      </dsp:nvSpPr>
      <dsp:spPr>
        <a:xfrm rot="5400000">
          <a:off x="6584966" y="1705550"/>
          <a:ext cx="320506" cy="3722423"/>
        </a:xfrm>
        <a:prstGeom prst="round2SameRect">
          <a:avLst/>
        </a:prstGeom>
        <a:solidFill>
          <a:schemeClr val="accent5">
            <a:tint val="40000"/>
            <a:alpha val="90000"/>
            <a:hueOff val="6830977"/>
            <a:satOff val="-17771"/>
            <a:lumOff val="-1696"/>
            <a:alphaOff val="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113,2 тыс.рублей</a:t>
          </a:r>
          <a:endParaRPr lang="ru-RU" sz="1500" b="1" kern="1200" dirty="0">
            <a:solidFill>
              <a:schemeClr val="tx1"/>
            </a:solidFill>
          </a:endParaRPr>
        </a:p>
      </dsp:txBody>
      <dsp:txXfrm rot="-5400000">
        <a:off x="4884008" y="3422154"/>
        <a:ext cx="3706777" cy="289214"/>
      </dsp:txXfrm>
    </dsp:sp>
    <dsp:sp modelId="{13439A9B-FF3A-4E70-B0AB-A5D81F37F067}">
      <dsp:nvSpPr>
        <dsp:cNvPr id="0" name=""/>
        <dsp:cNvSpPr/>
      </dsp:nvSpPr>
      <dsp:spPr>
        <a:xfrm>
          <a:off x="134" y="3366446"/>
          <a:ext cx="4883873" cy="400633"/>
        </a:xfrm>
        <a:prstGeom prst="roundRect">
          <a:avLst/>
        </a:prstGeom>
        <a:solidFill>
          <a:schemeClr val="accent5">
            <a:hueOff val="6537565"/>
            <a:satOff val="4462"/>
            <a:lumOff val="-12548"/>
            <a:alphaOff val="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Доходы от аренды земли</a:t>
          </a:r>
          <a:endParaRPr lang="ru-RU" sz="1500" b="1" kern="1200" dirty="0">
            <a:solidFill>
              <a:schemeClr val="tx1"/>
            </a:solidFill>
          </a:endParaRPr>
        </a:p>
      </dsp:txBody>
      <dsp:txXfrm>
        <a:off x="19691" y="3386003"/>
        <a:ext cx="4844759" cy="361519"/>
      </dsp:txXfrm>
    </dsp:sp>
    <dsp:sp modelId="{150ECE55-A42C-4080-AC37-2233D0EB77F3}">
      <dsp:nvSpPr>
        <dsp:cNvPr id="0" name=""/>
        <dsp:cNvSpPr/>
      </dsp:nvSpPr>
      <dsp:spPr>
        <a:xfrm rot="5400000">
          <a:off x="6105342" y="1650154"/>
          <a:ext cx="320506" cy="4674546"/>
        </a:xfrm>
        <a:prstGeom prst="round2SameRect">
          <a:avLst/>
        </a:prstGeom>
        <a:solidFill>
          <a:schemeClr val="accent5">
            <a:tint val="40000"/>
            <a:alpha val="90000"/>
            <a:hueOff val="7684850"/>
            <a:satOff val="-19993"/>
            <a:lumOff val="-1908"/>
            <a:alphaOff val="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318,1 тыс. рублей      </a:t>
          </a:r>
          <a:endParaRPr lang="ru-RU" sz="1500" b="1" kern="1200" dirty="0">
            <a:solidFill>
              <a:schemeClr val="tx1"/>
            </a:solidFill>
          </a:endParaRPr>
        </a:p>
      </dsp:txBody>
      <dsp:txXfrm rot="-5400000">
        <a:off x="3928322" y="3842820"/>
        <a:ext cx="4658900" cy="289214"/>
      </dsp:txXfrm>
    </dsp:sp>
    <dsp:sp modelId="{12812043-1718-4ABA-B7E9-7ED81FD30B83}">
      <dsp:nvSpPr>
        <dsp:cNvPr id="0" name=""/>
        <dsp:cNvSpPr/>
      </dsp:nvSpPr>
      <dsp:spPr>
        <a:xfrm>
          <a:off x="134" y="3787111"/>
          <a:ext cx="3928187" cy="400633"/>
        </a:xfrm>
        <a:prstGeom prst="roundRect">
          <a:avLst/>
        </a:prstGeom>
        <a:solidFill>
          <a:schemeClr val="accent5">
            <a:hueOff val="7354760"/>
            <a:satOff val="5019"/>
            <a:lumOff val="-14117"/>
            <a:alphaOff val="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Доходы от оказания платных услуг </a:t>
          </a:r>
          <a:endParaRPr lang="ru-RU" sz="1500" b="1" kern="1200" dirty="0">
            <a:solidFill>
              <a:schemeClr val="tx1"/>
            </a:solidFill>
          </a:endParaRPr>
        </a:p>
      </dsp:txBody>
      <dsp:txXfrm>
        <a:off x="19691" y="3806668"/>
        <a:ext cx="3889073" cy="361519"/>
      </dsp:txXfrm>
    </dsp:sp>
    <dsp:sp modelId="{531B4AD9-3986-4D33-B554-1CB352B102B3}">
      <dsp:nvSpPr>
        <dsp:cNvPr id="0" name=""/>
        <dsp:cNvSpPr/>
      </dsp:nvSpPr>
      <dsp:spPr>
        <a:xfrm rot="5400000">
          <a:off x="7034624" y="3001425"/>
          <a:ext cx="320506" cy="2813334"/>
        </a:xfrm>
        <a:prstGeom prst="round2SameRect">
          <a:avLst/>
        </a:prstGeom>
        <a:solidFill>
          <a:schemeClr val="accent5">
            <a:tint val="40000"/>
            <a:alpha val="90000"/>
            <a:hueOff val="8538722"/>
            <a:satOff val="-22214"/>
            <a:lumOff val="-2120"/>
            <a:alphaOff val="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32648,1 тыс. рублей</a:t>
          </a:r>
          <a:r>
            <a:rPr lang="ru-RU" sz="15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500" kern="1200" dirty="0">
            <a:solidFill>
              <a:schemeClr val="tx1"/>
            </a:solidFill>
          </a:endParaRPr>
        </a:p>
      </dsp:txBody>
      <dsp:txXfrm rot="-5400000">
        <a:off x="5788210" y="4263485"/>
        <a:ext cx="2797688" cy="289214"/>
      </dsp:txXfrm>
    </dsp:sp>
    <dsp:sp modelId="{739DE050-C913-4CBA-8C0A-ECE7ACEEEADD}">
      <dsp:nvSpPr>
        <dsp:cNvPr id="0" name=""/>
        <dsp:cNvSpPr/>
      </dsp:nvSpPr>
      <dsp:spPr>
        <a:xfrm>
          <a:off x="134" y="4207776"/>
          <a:ext cx="5788075" cy="400633"/>
        </a:xfrm>
        <a:prstGeom prst="roundRect">
          <a:avLst/>
        </a:prstGeom>
        <a:solidFill>
          <a:schemeClr val="accent5">
            <a:hueOff val="8171956"/>
            <a:satOff val="5577"/>
            <a:lumOff val="-15685"/>
            <a:alphaOff val="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Безвозмездные поступления от других бюджетов бюджетной системы РФ</a:t>
          </a:r>
          <a:endParaRPr lang="ru-RU" sz="1500" b="1" kern="1200" dirty="0">
            <a:solidFill>
              <a:schemeClr val="tx1"/>
            </a:solidFill>
          </a:endParaRPr>
        </a:p>
      </dsp:txBody>
      <dsp:txXfrm>
        <a:off x="19691" y="4227333"/>
        <a:ext cx="5748961" cy="3615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482DB4-D02A-4F40-A163-4D367F29BD8E}">
      <dsp:nvSpPr>
        <dsp:cNvPr id="0" name=""/>
        <dsp:cNvSpPr/>
      </dsp:nvSpPr>
      <dsp:spPr>
        <a:xfrm rot="5400000">
          <a:off x="6551323" y="-1754862"/>
          <a:ext cx="292680" cy="3877630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8442,4 тыс. рублей</a:t>
          </a:r>
          <a:endParaRPr lang="ru-RU" sz="15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-5400000">
        <a:off x="4758849" y="51900"/>
        <a:ext cx="3863343" cy="264106"/>
      </dsp:txXfrm>
    </dsp:sp>
    <dsp:sp modelId="{CDAF5E9E-045D-4968-94C0-27EE421EAD47}">
      <dsp:nvSpPr>
        <dsp:cNvPr id="0" name=""/>
        <dsp:cNvSpPr/>
      </dsp:nvSpPr>
      <dsp:spPr>
        <a:xfrm>
          <a:off x="32724" y="0"/>
          <a:ext cx="4758696" cy="36585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5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Общегосударственные вопросы </a:t>
          </a:r>
          <a:endParaRPr lang="ru-RU" sz="15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50583" y="17859"/>
        <a:ext cx="4722978" cy="330132"/>
      </dsp:txXfrm>
    </dsp:sp>
    <dsp:sp modelId="{1B2B586E-5A34-4197-AC9B-DD5AB471465F}">
      <dsp:nvSpPr>
        <dsp:cNvPr id="0" name=""/>
        <dsp:cNvSpPr/>
      </dsp:nvSpPr>
      <dsp:spPr>
        <a:xfrm rot="5400000">
          <a:off x="6223667" y="-1686118"/>
          <a:ext cx="292680" cy="4541904"/>
        </a:xfrm>
        <a:prstGeom prst="round2SameRect">
          <a:avLst/>
        </a:prstGeom>
        <a:solidFill>
          <a:schemeClr val="accent5">
            <a:tint val="40000"/>
            <a:alpha val="90000"/>
            <a:hueOff val="853872"/>
            <a:satOff val="-2221"/>
            <a:lumOff val="-212"/>
            <a:alphaOff val="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5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309,0 тыс. рублей</a:t>
          </a:r>
        </a:p>
      </dsp:txBody>
      <dsp:txXfrm rot="-5400000">
        <a:off x="4099056" y="452780"/>
        <a:ext cx="4527617" cy="264106"/>
      </dsp:txXfrm>
    </dsp:sp>
    <dsp:sp modelId="{932D93FD-E9AA-47F6-942A-6D1CC945BB85}">
      <dsp:nvSpPr>
        <dsp:cNvPr id="0" name=""/>
        <dsp:cNvSpPr/>
      </dsp:nvSpPr>
      <dsp:spPr>
        <a:xfrm>
          <a:off x="152" y="385170"/>
          <a:ext cx="4098750" cy="365850"/>
        </a:xfrm>
        <a:prstGeom prst="roundRect">
          <a:avLst/>
        </a:prstGeom>
        <a:solidFill>
          <a:schemeClr val="accent5">
            <a:hueOff val="817196"/>
            <a:satOff val="558"/>
            <a:lumOff val="-1569"/>
            <a:alphaOff val="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Национальная безопасность и правоохранительная деятельность</a:t>
          </a:r>
          <a:endParaRPr lang="ru-RU" sz="15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8011" y="403029"/>
        <a:ext cx="4063032" cy="330132"/>
      </dsp:txXfrm>
    </dsp:sp>
    <dsp:sp modelId="{E498153F-91D7-4FE6-8A28-AF35557B2190}">
      <dsp:nvSpPr>
        <dsp:cNvPr id="0" name=""/>
        <dsp:cNvSpPr/>
      </dsp:nvSpPr>
      <dsp:spPr>
        <a:xfrm rot="5400000">
          <a:off x="6231917" y="-1305212"/>
          <a:ext cx="292680" cy="4514901"/>
        </a:xfrm>
        <a:prstGeom prst="round2SameRect">
          <a:avLst/>
        </a:prstGeom>
        <a:solidFill>
          <a:schemeClr val="accent5">
            <a:tint val="40000"/>
            <a:alpha val="90000"/>
            <a:hueOff val="1707744"/>
            <a:satOff val="-4443"/>
            <a:lumOff val="-424"/>
            <a:alphaOff val="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7035,9  тыс.рублей</a:t>
          </a:r>
          <a:endParaRPr lang="ru-RU" sz="15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-5400000">
        <a:off x="4120807" y="820185"/>
        <a:ext cx="4500614" cy="264106"/>
      </dsp:txXfrm>
    </dsp:sp>
    <dsp:sp modelId="{F02DC60D-C16D-4727-8D9B-73E2E61EAE33}">
      <dsp:nvSpPr>
        <dsp:cNvPr id="0" name=""/>
        <dsp:cNvSpPr/>
      </dsp:nvSpPr>
      <dsp:spPr>
        <a:xfrm>
          <a:off x="152" y="769312"/>
          <a:ext cx="4120654" cy="365850"/>
        </a:xfrm>
        <a:prstGeom prst="roundRect">
          <a:avLst/>
        </a:prstGeom>
        <a:solidFill>
          <a:schemeClr val="accent5">
            <a:hueOff val="1634391"/>
            <a:satOff val="1115"/>
            <a:lumOff val="-3137"/>
            <a:alphaOff val="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Дорожное хозяйство (дорожные фонды)</a:t>
          </a:r>
          <a:endParaRPr lang="ru-RU" sz="15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8011" y="787171"/>
        <a:ext cx="4084936" cy="330132"/>
      </dsp:txXfrm>
    </dsp:sp>
    <dsp:sp modelId="{2C621ED0-86C3-4B7B-88CF-8A00FCE83D85}">
      <dsp:nvSpPr>
        <dsp:cNvPr id="0" name=""/>
        <dsp:cNvSpPr/>
      </dsp:nvSpPr>
      <dsp:spPr>
        <a:xfrm rot="5400000">
          <a:off x="5860761" y="-1296412"/>
          <a:ext cx="292680" cy="5265585"/>
        </a:xfrm>
        <a:prstGeom prst="round2SameRect">
          <a:avLst/>
        </a:prstGeom>
        <a:solidFill>
          <a:schemeClr val="accent5">
            <a:tint val="40000"/>
            <a:alpha val="90000"/>
            <a:hueOff val="2561617"/>
            <a:satOff val="-6664"/>
            <a:lumOff val="-636"/>
            <a:alphaOff val="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792,0 тыс.рублей</a:t>
          </a:r>
          <a:endParaRPr lang="ru-RU" sz="15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-5400000">
        <a:off x="3374309" y="1204327"/>
        <a:ext cx="5251298" cy="264106"/>
      </dsp:txXfrm>
    </dsp:sp>
    <dsp:sp modelId="{6DE85096-0B7E-4198-8618-98B344BF9F7F}">
      <dsp:nvSpPr>
        <dsp:cNvPr id="0" name=""/>
        <dsp:cNvSpPr/>
      </dsp:nvSpPr>
      <dsp:spPr>
        <a:xfrm>
          <a:off x="152" y="1153455"/>
          <a:ext cx="3374157" cy="365850"/>
        </a:xfrm>
        <a:prstGeom prst="roundRect">
          <a:avLst/>
        </a:prstGeom>
        <a:solidFill>
          <a:schemeClr val="accent5">
            <a:hueOff val="2451587"/>
            <a:satOff val="1673"/>
            <a:lumOff val="-4706"/>
            <a:alphaOff val="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Другие вопросы в области национальной экономики  </a:t>
          </a:r>
          <a:endParaRPr lang="ru-RU" sz="15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8011" y="1171314"/>
        <a:ext cx="3338439" cy="330132"/>
      </dsp:txXfrm>
    </dsp:sp>
    <dsp:sp modelId="{FB00A2B1-E7A1-4E3F-8374-EF0CCE03C711}">
      <dsp:nvSpPr>
        <dsp:cNvPr id="0" name=""/>
        <dsp:cNvSpPr/>
      </dsp:nvSpPr>
      <dsp:spPr>
        <a:xfrm rot="5400000">
          <a:off x="6736345" y="-37372"/>
          <a:ext cx="292680" cy="3515790"/>
        </a:xfrm>
        <a:prstGeom prst="round2SameRect">
          <a:avLst/>
        </a:prstGeom>
        <a:solidFill>
          <a:schemeClr val="accent5">
            <a:tint val="40000"/>
            <a:alpha val="90000"/>
            <a:hueOff val="3415489"/>
            <a:satOff val="-8886"/>
            <a:lumOff val="-848"/>
            <a:alphaOff val="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583,7 тыс. рублей  </a:t>
          </a:r>
          <a:endParaRPr lang="ru-RU" sz="15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-5400000">
        <a:off x="5124791" y="1588469"/>
        <a:ext cx="3501503" cy="264106"/>
      </dsp:txXfrm>
    </dsp:sp>
    <dsp:sp modelId="{E116EDF3-DEA3-4B63-8DE8-389F5E7DE6AB}">
      <dsp:nvSpPr>
        <dsp:cNvPr id="0" name=""/>
        <dsp:cNvSpPr/>
      </dsp:nvSpPr>
      <dsp:spPr>
        <a:xfrm>
          <a:off x="152" y="1537597"/>
          <a:ext cx="5124638" cy="365850"/>
        </a:xfrm>
        <a:prstGeom prst="roundRect">
          <a:avLst/>
        </a:prstGeom>
        <a:solidFill>
          <a:schemeClr val="accent5">
            <a:hueOff val="3268782"/>
            <a:satOff val="2231"/>
            <a:lumOff val="-6274"/>
            <a:alphaOff val="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Жилищное хозяйство  </a:t>
          </a:r>
          <a:endParaRPr lang="ru-RU" sz="15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8011" y="1555456"/>
        <a:ext cx="5088920" cy="330132"/>
      </dsp:txXfrm>
    </dsp:sp>
    <dsp:sp modelId="{AC5C8A5F-3D69-47B3-AE4A-AFFB7EF9B4D5}">
      <dsp:nvSpPr>
        <dsp:cNvPr id="0" name=""/>
        <dsp:cNvSpPr/>
      </dsp:nvSpPr>
      <dsp:spPr>
        <a:xfrm rot="5400000">
          <a:off x="5933964" y="-452518"/>
          <a:ext cx="292680" cy="5114368"/>
        </a:xfrm>
        <a:prstGeom prst="round2SameRect">
          <a:avLst/>
        </a:prstGeom>
        <a:solidFill>
          <a:schemeClr val="accent5">
            <a:tint val="40000"/>
            <a:alpha val="90000"/>
            <a:hueOff val="4269361"/>
            <a:satOff val="-11107"/>
            <a:lumOff val="-1060"/>
            <a:alphaOff val="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1724,2 тыс. рублей </a:t>
          </a:r>
          <a:endParaRPr lang="ru-RU" sz="15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-5400000">
        <a:off x="3523121" y="1972612"/>
        <a:ext cx="5100081" cy="264106"/>
      </dsp:txXfrm>
    </dsp:sp>
    <dsp:sp modelId="{1AE6947B-C728-467E-A3DF-D43FEF6DE3F6}">
      <dsp:nvSpPr>
        <dsp:cNvPr id="0" name=""/>
        <dsp:cNvSpPr/>
      </dsp:nvSpPr>
      <dsp:spPr>
        <a:xfrm>
          <a:off x="152" y="1921740"/>
          <a:ext cx="3522968" cy="365850"/>
        </a:xfrm>
        <a:prstGeom prst="roundRect">
          <a:avLst/>
        </a:prstGeom>
        <a:solidFill>
          <a:schemeClr val="accent5">
            <a:hueOff val="4085978"/>
            <a:satOff val="2788"/>
            <a:lumOff val="-7843"/>
            <a:alphaOff val="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5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Коммунальное хозяйство  </a:t>
          </a:r>
        </a:p>
      </dsp:txBody>
      <dsp:txXfrm>
        <a:off x="18011" y="1939599"/>
        <a:ext cx="3487250" cy="330132"/>
      </dsp:txXfrm>
    </dsp:sp>
    <dsp:sp modelId="{8A77C291-1646-48D7-993D-C057ADA5DA56}">
      <dsp:nvSpPr>
        <dsp:cNvPr id="0" name=""/>
        <dsp:cNvSpPr/>
      </dsp:nvSpPr>
      <dsp:spPr>
        <a:xfrm rot="5400000">
          <a:off x="6308132" y="306965"/>
          <a:ext cx="292680" cy="4363684"/>
        </a:xfrm>
        <a:prstGeom prst="round2SameRect">
          <a:avLst/>
        </a:prstGeom>
        <a:solidFill>
          <a:schemeClr val="accent5">
            <a:tint val="40000"/>
            <a:alpha val="90000"/>
            <a:hueOff val="5123233"/>
            <a:satOff val="-13328"/>
            <a:lumOff val="-1272"/>
            <a:alphaOff val="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5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16199,8 тыс.рублей </a:t>
          </a:r>
        </a:p>
      </dsp:txBody>
      <dsp:txXfrm rot="-5400000">
        <a:off x="4272631" y="2356754"/>
        <a:ext cx="4349397" cy="264106"/>
      </dsp:txXfrm>
    </dsp:sp>
    <dsp:sp modelId="{58B278B1-37D1-496D-9D60-F8A3CE630816}">
      <dsp:nvSpPr>
        <dsp:cNvPr id="0" name=""/>
        <dsp:cNvSpPr/>
      </dsp:nvSpPr>
      <dsp:spPr>
        <a:xfrm>
          <a:off x="152" y="2305883"/>
          <a:ext cx="4272478" cy="365850"/>
        </a:xfrm>
        <a:prstGeom prst="roundRect">
          <a:avLst/>
        </a:prstGeom>
        <a:solidFill>
          <a:schemeClr val="accent5">
            <a:hueOff val="4903174"/>
            <a:satOff val="3346"/>
            <a:lumOff val="-9411"/>
            <a:alphaOff val="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Благоустройство </a:t>
          </a:r>
          <a:endParaRPr lang="ru-RU" sz="15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8011" y="2323742"/>
        <a:ext cx="4236760" cy="330132"/>
      </dsp:txXfrm>
    </dsp:sp>
    <dsp:sp modelId="{282F16D2-142D-44AE-BD32-77B0A9E03F5A}">
      <dsp:nvSpPr>
        <dsp:cNvPr id="0" name=""/>
        <dsp:cNvSpPr/>
      </dsp:nvSpPr>
      <dsp:spPr>
        <a:xfrm rot="5400000">
          <a:off x="6233695" y="615499"/>
          <a:ext cx="292680" cy="4514901"/>
        </a:xfrm>
        <a:prstGeom prst="round2SameRect">
          <a:avLst/>
        </a:prstGeom>
        <a:solidFill>
          <a:schemeClr val="accent5">
            <a:tint val="40000"/>
            <a:alpha val="90000"/>
            <a:hueOff val="5977105"/>
            <a:satOff val="-15550"/>
            <a:lumOff val="-1484"/>
            <a:alphaOff val="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6535,4 тыс.рублей</a:t>
          </a:r>
          <a:endParaRPr lang="ru-RU" sz="15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-5400000">
        <a:off x="4122585" y="2740897"/>
        <a:ext cx="4500614" cy="264106"/>
      </dsp:txXfrm>
    </dsp:sp>
    <dsp:sp modelId="{0F795530-D8CD-4CC1-B56C-6C0D133E9388}">
      <dsp:nvSpPr>
        <dsp:cNvPr id="0" name=""/>
        <dsp:cNvSpPr/>
      </dsp:nvSpPr>
      <dsp:spPr>
        <a:xfrm>
          <a:off x="152" y="2690025"/>
          <a:ext cx="4122432" cy="365850"/>
        </a:xfrm>
        <a:prstGeom prst="roundRect">
          <a:avLst/>
        </a:prstGeom>
        <a:solidFill>
          <a:schemeClr val="accent5">
            <a:hueOff val="5720369"/>
            <a:satOff val="3904"/>
            <a:lumOff val="-10980"/>
            <a:alphaOff val="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Расходы на МКУ «</a:t>
          </a:r>
          <a:r>
            <a:rPr lang="ru-RU" sz="15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Жилсервис</a:t>
          </a:r>
          <a:r>
            <a:rPr lang="ru-RU" sz="15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»  </a:t>
          </a:r>
          <a:endParaRPr lang="ru-RU" sz="15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8011" y="2707884"/>
        <a:ext cx="4086714" cy="330132"/>
      </dsp:txXfrm>
    </dsp:sp>
    <dsp:sp modelId="{8D5F0E89-6CF6-4079-8B8D-AF375B2FD708}">
      <dsp:nvSpPr>
        <dsp:cNvPr id="0" name=""/>
        <dsp:cNvSpPr/>
      </dsp:nvSpPr>
      <dsp:spPr>
        <a:xfrm rot="5400000">
          <a:off x="5572105" y="491985"/>
          <a:ext cx="292680" cy="5530214"/>
        </a:xfrm>
        <a:prstGeom prst="round2SameRect">
          <a:avLst/>
        </a:prstGeom>
        <a:solidFill>
          <a:schemeClr val="accent5">
            <a:tint val="40000"/>
            <a:alpha val="90000"/>
            <a:hueOff val="6830977"/>
            <a:satOff val="-17771"/>
            <a:lumOff val="-1696"/>
            <a:alphaOff val="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864,0 тыс.рублей</a:t>
          </a:r>
          <a:endParaRPr lang="ru-RU" sz="15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-5400000">
        <a:off x="2953339" y="3125039"/>
        <a:ext cx="5515927" cy="264106"/>
      </dsp:txXfrm>
    </dsp:sp>
    <dsp:sp modelId="{13439A9B-FF3A-4E70-B0AB-A5D81F37F067}">
      <dsp:nvSpPr>
        <dsp:cNvPr id="0" name=""/>
        <dsp:cNvSpPr/>
      </dsp:nvSpPr>
      <dsp:spPr>
        <a:xfrm>
          <a:off x="152" y="3074168"/>
          <a:ext cx="2953186" cy="365850"/>
        </a:xfrm>
        <a:prstGeom prst="roundRect">
          <a:avLst/>
        </a:prstGeom>
        <a:solidFill>
          <a:schemeClr val="accent5">
            <a:hueOff val="6537565"/>
            <a:satOff val="4462"/>
            <a:lumOff val="-12548"/>
            <a:alphaOff val="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Культура  </a:t>
          </a:r>
          <a:endParaRPr lang="ru-RU" sz="15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8011" y="3092027"/>
        <a:ext cx="2917468" cy="330132"/>
      </dsp:txXfrm>
    </dsp:sp>
    <dsp:sp modelId="{150ECE55-A42C-4080-AC37-2233D0EB77F3}">
      <dsp:nvSpPr>
        <dsp:cNvPr id="0" name=""/>
        <dsp:cNvSpPr/>
      </dsp:nvSpPr>
      <dsp:spPr>
        <a:xfrm rot="5400000">
          <a:off x="5849419" y="997642"/>
          <a:ext cx="292680" cy="5287187"/>
        </a:xfrm>
        <a:prstGeom prst="round2SameRect">
          <a:avLst/>
        </a:prstGeom>
        <a:solidFill>
          <a:schemeClr val="accent5">
            <a:tint val="40000"/>
            <a:alpha val="90000"/>
            <a:hueOff val="7684850"/>
            <a:satOff val="-19993"/>
            <a:lumOff val="-1908"/>
            <a:alphaOff val="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3176,9  тыс.рублей </a:t>
          </a:r>
          <a:endParaRPr lang="ru-RU" sz="15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-5400000">
        <a:off x="3352166" y="3509183"/>
        <a:ext cx="5272900" cy="264106"/>
      </dsp:txXfrm>
    </dsp:sp>
    <dsp:sp modelId="{12812043-1718-4ABA-B7E9-7ED81FD30B83}">
      <dsp:nvSpPr>
        <dsp:cNvPr id="0" name=""/>
        <dsp:cNvSpPr/>
      </dsp:nvSpPr>
      <dsp:spPr>
        <a:xfrm>
          <a:off x="152" y="3458310"/>
          <a:ext cx="3352014" cy="365850"/>
        </a:xfrm>
        <a:prstGeom prst="roundRect">
          <a:avLst/>
        </a:prstGeom>
        <a:solidFill>
          <a:schemeClr val="accent5">
            <a:hueOff val="7354760"/>
            <a:satOff val="5019"/>
            <a:lumOff val="-14117"/>
            <a:alphaOff val="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Социальная политика  </a:t>
          </a:r>
          <a:endParaRPr lang="ru-RU" sz="15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8011" y="3476169"/>
        <a:ext cx="3316296" cy="330132"/>
      </dsp:txXfrm>
    </dsp:sp>
    <dsp:sp modelId="{531B4AD9-3986-4D33-B554-1CB352B102B3}">
      <dsp:nvSpPr>
        <dsp:cNvPr id="0" name=""/>
        <dsp:cNvSpPr/>
      </dsp:nvSpPr>
      <dsp:spPr>
        <a:xfrm rot="5400000">
          <a:off x="4378605" y="1260271"/>
          <a:ext cx="292680" cy="5530214"/>
        </a:xfrm>
        <a:prstGeom prst="round2SameRect">
          <a:avLst/>
        </a:prstGeom>
        <a:solidFill>
          <a:schemeClr val="accent5">
            <a:tint val="40000"/>
            <a:alpha val="90000"/>
            <a:hueOff val="8538722"/>
            <a:satOff val="-22214"/>
            <a:lumOff val="-2120"/>
            <a:alphaOff val="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146,8  тыс.рублей.</a:t>
          </a:r>
          <a:endParaRPr lang="ru-RU" sz="15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-5400000">
        <a:off x="1759839" y="3893325"/>
        <a:ext cx="5515927" cy="264106"/>
      </dsp:txXfrm>
    </dsp:sp>
    <dsp:sp modelId="{739DE050-C913-4CBA-8C0A-ECE7ACEEEADD}">
      <dsp:nvSpPr>
        <dsp:cNvPr id="0" name=""/>
        <dsp:cNvSpPr/>
      </dsp:nvSpPr>
      <dsp:spPr>
        <a:xfrm>
          <a:off x="152" y="3842453"/>
          <a:ext cx="1759686" cy="365850"/>
        </a:xfrm>
        <a:prstGeom prst="roundRect">
          <a:avLst/>
        </a:prstGeom>
        <a:solidFill>
          <a:schemeClr val="accent5">
            <a:hueOff val="8171956"/>
            <a:satOff val="5577"/>
            <a:lumOff val="-15685"/>
            <a:alphaOff val="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         Спорт</a:t>
          </a:r>
          <a:endParaRPr lang="ru-RU" sz="15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8011" y="3860312"/>
        <a:ext cx="1723968" cy="3301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458F06-A4C5-433B-AF72-F8D97694E9A3}">
      <dsp:nvSpPr>
        <dsp:cNvPr id="0" name=""/>
        <dsp:cNvSpPr/>
      </dsp:nvSpPr>
      <dsp:spPr>
        <a:xfrm>
          <a:off x="0" y="3897813"/>
          <a:ext cx="8640960" cy="203628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Планы на 2019 год:</a:t>
          </a:r>
        </a:p>
      </dsp:txBody>
      <dsp:txXfrm>
        <a:off x="0" y="3897813"/>
        <a:ext cx="8640960" cy="1099593"/>
      </dsp:txXfrm>
    </dsp:sp>
    <dsp:sp modelId="{674BF871-AD36-4AF3-AEA3-1C8BC6D36E8D}">
      <dsp:nvSpPr>
        <dsp:cNvPr id="0" name=""/>
        <dsp:cNvSpPr/>
      </dsp:nvSpPr>
      <dsp:spPr>
        <a:xfrm>
          <a:off x="0" y="4749232"/>
          <a:ext cx="8640960" cy="1608725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 1. Проведение капитального ремонта асфальтобетонного дорожного покрытия: ул. Набережная.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2. Частичный ремонт:  ул. </a:t>
          </a:r>
          <a:r>
            <a:rPr lang="ru-RU" sz="2000" b="1" kern="1200" dirty="0" err="1" smtClean="0">
              <a:latin typeface="Times New Roman" pitchFamily="18" charset="0"/>
              <a:cs typeface="Times New Roman" pitchFamily="18" charset="0"/>
            </a:rPr>
            <a:t>Стерелюхина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.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/>
        </a:p>
      </dsp:txBody>
      <dsp:txXfrm>
        <a:off x="0" y="4749232"/>
        <a:ext cx="8640960" cy="1608725"/>
      </dsp:txXfrm>
    </dsp:sp>
    <dsp:sp modelId="{6A30A431-95B3-49BF-85CE-9A4E95448EBB}">
      <dsp:nvSpPr>
        <dsp:cNvPr id="0" name=""/>
        <dsp:cNvSpPr/>
      </dsp:nvSpPr>
      <dsp:spPr>
        <a:xfrm rot="10800000">
          <a:off x="0" y="252934"/>
          <a:ext cx="8640960" cy="3978838"/>
        </a:xfrm>
        <a:prstGeom prst="upArrowCallout">
          <a:avLst/>
        </a:prstGeom>
        <a:solidFill>
          <a:schemeClr val="accent5">
            <a:hueOff val="8171956"/>
            <a:satOff val="5577"/>
            <a:lumOff val="-15685"/>
            <a:alphaOff val="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2018 ГОД</a:t>
          </a:r>
        </a:p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/>
        </a:p>
      </dsp:txBody>
      <dsp:txXfrm rot="-10800000">
        <a:off x="0" y="252934"/>
        <a:ext cx="8640960" cy="1396572"/>
      </dsp:txXfrm>
    </dsp:sp>
    <dsp:sp modelId="{FF387D3C-9B61-44D5-BE9E-FE4E0B11C22B}">
      <dsp:nvSpPr>
        <dsp:cNvPr id="0" name=""/>
        <dsp:cNvSpPr/>
      </dsp:nvSpPr>
      <dsp:spPr>
        <a:xfrm>
          <a:off x="0" y="1099056"/>
          <a:ext cx="4320480" cy="1732237"/>
        </a:xfrm>
        <a:prstGeom prst="rect">
          <a:avLst/>
        </a:prstGeom>
        <a:solidFill>
          <a:schemeClr val="accent5">
            <a:tint val="40000"/>
            <a:alpha val="90000"/>
            <a:hueOff val="4269361"/>
            <a:satOff val="-11107"/>
            <a:lumOff val="-1060"/>
            <a:alphaOff val="0"/>
          </a:schemeClr>
        </a:solidFill>
        <a:ln w="15875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114300" lvl="0" indent="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Произведена частичная отсыпка дорог щебнем в с. Тоцкое ул. Зеленая, ул. Малявина, пер. Магнитский.</a:t>
          </a:r>
          <a:endParaRPr lang="ru-RU" sz="1400" b="1" kern="1200" dirty="0"/>
        </a:p>
      </dsp:txBody>
      <dsp:txXfrm>
        <a:off x="0" y="1099056"/>
        <a:ext cx="4320480" cy="1732237"/>
      </dsp:txXfrm>
    </dsp:sp>
    <dsp:sp modelId="{D0CEC10A-56E0-407C-BBE0-FEDBE39741E4}">
      <dsp:nvSpPr>
        <dsp:cNvPr id="0" name=""/>
        <dsp:cNvSpPr/>
      </dsp:nvSpPr>
      <dsp:spPr>
        <a:xfrm>
          <a:off x="4320480" y="1099056"/>
          <a:ext cx="4320480" cy="1732237"/>
        </a:xfrm>
        <a:prstGeom prst="rect">
          <a:avLst/>
        </a:prstGeom>
        <a:solidFill>
          <a:schemeClr val="accent5">
            <a:tint val="40000"/>
            <a:alpha val="90000"/>
            <a:hueOff val="8538722"/>
            <a:satOff val="-22214"/>
            <a:lumOff val="-2120"/>
            <a:alphaOff val="0"/>
          </a:schemeClr>
        </a:solidFill>
        <a:ln w="15875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>
            <a:spcBef>
              <a:spcPct val="0"/>
            </a:spcBef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Произведён капитальный ремонт асфальтобетонного дорожного покрытия по  ул. Пролетарская, пер. Базарный.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Произведён частичный ремонт асфальтобетонного дорожного покрытия по  ул. Рабочая, ул. Ленина, ул. Объездная.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Проведены работы по нанесению дорожной разметки.</a:t>
          </a:r>
        </a:p>
        <a:p>
          <a:pPr marL="114300" lvl="0" indent="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ru-RU" sz="1400" b="1" kern="1200" dirty="0"/>
        </a:p>
      </dsp:txBody>
      <dsp:txXfrm>
        <a:off x="4320480" y="1099056"/>
        <a:ext cx="4320480" cy="17322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95C2EB-B67B-477B-A59E-08D4F2657ACA}">
      <dsp:nvSpPr>
        <dsp:cNvPr id="0" name=""/>
        <dsp:cNvSpPr/>
      </dsp:nvSpPr>
      <dsp:spPr>
        <a:xfrm>
          <a:off x="495061" y="645"/>
          <a:ext cx="2262336" cy="135740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tx1"/>
          </a:solidFill>
          <a:prstDash val="solid"/>
        </a:ln>
        <a:effectLst>
          <a:reflection blurRad="6350" stA="50000" endA="300" endPos="55000" dir="5400000" sy="-100000" algn="bl" rotWithShape="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ООО «Мельница» -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производство ржаной муки</a:t>
          </a:r>
          <a:endParaRPr lang="ru-RU" sz="12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95061" y="645"/>
        <a:ext cx="2262336" cy="1357401"/>
      </dsp:txXfrm>
    </dsp:sp>
    <dsp:sp modelId="{51A604D1-FD0D-4BDA-B7A5-F7367B0104DA}">
      <dsp:nvSpPr>
        <dsp:cNvPr id="0" name=""/>
        <dsp:cNvSpPr/>
      </dsp:nvSpPr>
      <dsp:spPr>
        <a:xfrm>
          <a:off x="3000395" y="0"/>
          <a:ext cx="2262336" cy="1357401"/>
        </a:xfrm>
        <a:prstGeom prst="rect">
          <a:avLst/>
        </a:prstGeom>
        <a:solidFill>
          <a:schemeClr val="accent5">
            <a:hueOff val="1361993"/>
            <a:satOff val="929"/>
            <a:lumOff val="-2614"/>
            <a:alphaOff val="0"/>
          </a:schemeClr>
        </a:solidFill>
        <a:ln w="15875" cap="flat" cmpd="sng" algn="ctr">
          <a:solidFill>
            <a:schemeClr val="tx1"/>
          </a:solidFill>
          <a:prstDash val="solid"/>
        </a:ln>
        <a:effectLst>
          <a:reflection blurRad="6350" stA="50000" endA="300" endPos="55000" dir="5400000" sy="-100000" algn="bl" rotWithShape="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Тоцкое РАЙПО -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производство хлебобулочных изделий и различных полуфабрикатов. </a:t>
          </a:r>
          <a:endParaRPr lang="ru-RU" sz="12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00395" y="0"/>
        <a:ext cx="2262336" cy="1357401"/>
      </dsp:txXfrm>
    </dsp:sp>
    <dsp:sp modelId="{35D4BEEA-7F60-487E-95E5-172482A337CB}">
      <dsp:nvSpPr>
        <dsp:cNvPr id="0" name=""/>
        <dsp:cNvSpPr/>
      </dsp:nvSpPr>
      <dsp:spPr>
        <a:xfrm>
          <a:off x="5472201" y="645"/>
          <a:ext cx="2262336" cy="1357401"/>
        </a:xfrm>
        <a:prstGeom prst="rect">
          <a:avLst/>
        </a:prstGeom>
        <a:solidFill>
          <a:schemeClr val="accent5">
            <a:hueOff val="2723985"/>
            <a:satOff val="1859"/>
            <a:lumOff val="-5228"/>
            <a:alphaOff val="0"/>
          </a:schemeClr>
        </a:solidFill>
        <a:ln w="15875" cap="flat" cmpd="sng" algn="ctr">
          <a:solidFill>
            <a:schemeClr val="tx1"/>
          </a:solidFill>
          <a:prstDash val="solid"/>
        </a:ln>
        <a:effectLst>
          <a:reflection blurRad="6350" stA="50000" endA="300" endPos="55000" dir="5400000" sy="-100000" algn="bl" rotWithShape="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ООО «</a:t>
          </a:r>
          <a:r>
            <a:rPr lang="ru-RU" sz="12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Тоцкмолоко</a:t>
          </a:r>
          <a:r>
            <a:rPr lang="ru-RU" sz="1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» -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производство газированных напитков и минеральной воды </a:t>
          </a:r>
          <a:endParaRPr lang="ru-RU" sz="12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472201" y="645"/>
        <a:ext cx="2262336" cy="1357401"/>
      </dsp:txXfrm>
    </dsp:sp>
    <dsp:sp modelId="{60AE3782-C62D-4507-BDBF-B2893D96B160}">
      <dsp:nvSpPr>
        <dsp:cNvPr id="0" name=""/>
        <dsp:cNvSpPr/>
      </dsp:nvSpPr>
      <dsp:spPr>
        <a:xfrm>
          <a:off x="495061" y="1584280"/>
          <a:ext cx="2262336" cy="1357401"/>
        </a:xfrm>
        <a:prstGeom prst="rect">
          <a:avLst/>
        </a:prstGeom>
        <a:solidFill>
          <a:schemeClr val="accent5">
            <a:hueOff val="4085978"/>
            <a:satOff val="2788"/>
            <a:lumOff val="-7843"/>
            <a:alphaOff val="0"/>
          </a:schemeClr>
        </a:solidFill>
        <a:ln w="15875" cap="flat" cmpd="sng" algn="ctr">
          <a:solidFill>
            <a:schemeClr val="tx1"/>
          </a:solidFill>
          <a:prstDash val="solid"/>
        </a:ln>
        <a:effectLst>
          <a:reflection blurRad="6350" stA="50000" endA="300" endPos="55000" dir="5400000" sy="-100000" algn="bl" rotWithShape="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ООО «</a:t>
          </a:r>
          <a:r>
            <a:rPr lang="ru-RU" sz="12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Стройсервис</a:t>
          </a:r>
          <a:r>
            <a:rPr lang="ru-RU" sz="1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» -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услуги по строительству и ремонту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95061" y="1584280"/>
        <a:ext cx="2262336" cy="1357401"/>
      </dsp:txXfrm>
    </dsp:sp>
    <dsp:sp modelId="{25AADE92-86A2-4304-81CD-C61DABF36A10}">
      <dsp:nvSpPr>
        <dsp:cNvPr id="0" name=""/>
        <dsp:cNvSpPr/>
      </dsp:nvSpPr>
      <dsp:spPr>
        <a:xfrm>
          <a:off x="2983631" y="1584280"/>
          <a:ext cx="2262336" cy="1357401"/>
        </a:xfrm>
        <a:prstGeom prst="rect">
          <a:avLst/>
        </a:prstGeom>
        <a:solidFill>
          <a:schemeClr val="accent5">
            <a:hueOff val="5447971"/>
            <a:satOff val="3718"/>
            <a:lumOff val="-10457"/>
            <a:alphaOff val="0"/>
          </a:schemeClr>
        </a:solidFill>
        <a:ln w="15875" cap="flat" cmpd="sng" algn="ctr">
          <a:solidFill>
            <a:schemeClr val="tx1"/>
          </a:solidFill>
          <a:prstDash val="solid"/>
        </a:ln>
        <a:effectLst>
          <a:reflection blurRad="6350" stA="50000" endA="300" endPos="55000" dir="5400000" sy="-100000" algn="bl" rotWithShape="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ООО «Тоцкий коммунальник – производство, распределение и доставка электроэнергии, газа и воды, работа в сфере услуг. </a:t>
          </a:r>
          <a:endParaRPr lang="ru-RU" sz="12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83631" y="1584280"/>
        <a:ext cx="2262336" cy="1357401"/>
      </dsp:txXfrm>
    </dsp:sp>
    <dsp:sp modelId="{C0354AD5-0CA9-4E03-BDD7-10ACCD3D5FA3}">
      <dsp:nvSpPr>
        <dsp:cNvPr id="0" name=""/>
        <dsp:cNvSpPr/>
      </dsp:nvSpPr>
      <dsp:spPr>
        <a:xfrm>
          <a:off x="5472201" y="1584280"/>
          <a:ext cx="2262336" cy="1357401"/>
        </a:xfrm>
        <a:prstGeom prst="rect">
          <a:avLst/>
        </a:prstGeom>
        <a:solidFill>
          <a:schemeClr val="accent5">
            <a:hueOff val="6809963"/>
            <a:satOff val="4647"/>
            <a:lumOff val="-13071"/>
            <a:alphaOff val="0"/>
          </a:schemeClr>
        </a:solidFill>
        <a:ln w="15875" cap="flat" cmpd="sng" algn="ctr">
          <a:solidFill>
            <a:schemeClr val="tx1"/>
          </a:solidFill>
          <a:prstDash val="solid"/>
        </a:ln>
        <a:effectLst>
          <a:reflection blurRad="6350" stA="50000" endA="300" endPos="55000" dir="5400000" sy="-100000" algn="bl" rotWithShape="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200" b="1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200" b="1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200" b="1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Филиал ГУП «РИА «Оренбуржье» редакции газеты «Авангард»  -производство по издательской и полиграфической деятельности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472201" y="1584280"/>
        <a:ext cx="2262336" cy="1357401"/>
      </dsp:txXfrm>
    </dsp:sp>
    <dsp:sp modelId="{C2D5D6C0-A60C-4A0F-AD4B-AD6EAA8A9D8B}">
      <dsp:nvSpPr>
        <dsp:cNvPr id="0" name=""/>
        <dsp:cNvSpPr/>
      </dsp:nvSpPr>
      <dsp:spPr>
        <a:xfrm>
          <a:off x="2983631" y="3167916"/>
          <a:ext cx="2262336" cy="1357401"/>
        </a:xfrm>
        <a:prstGeom prst="rect">
          <a:avLst/>
        </a:prstGeom>
        <a:solidFill>
          <a:schemeClr val="accent5">
            <a:hueOff val="8171956"/>
            <a:satOff val="5577"/>
            <a:lumOff val="-15685"/>
            <a:alphaOff val="0"/>
          </a:schemeClr>
        </a:solidFill>
        <a:ln w="15875" cap="flat" cmpd="sng" algn="ctr">
          <a:solidFill>
            <a:schemeClr val="tx1"/>
          </a:solidFill>
          <a:prstDash val="solid"/>
        </a:ln>
        <a:effectLst>
          <a:reflection blurRad="6350" stA="50000" endA="300" endPos="55000" dir="5400000" sy="-100000" algn="bl" rotWithShape="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ИП </a:t>
          </a:r>
          <a:r>
            <a:rPr lang="ru-RU" sz="12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Ядыкина</a:t>
          </a:r>
          <a:r>
            <a:rPr lang="ru-RU" sz="1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Н.Н. –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услуги по строительству и ремонту</a:t>
          </a:r>
          <a:endParaRPr lang="ru-RU" sz="12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83631" y="3167916"/>
        <a:ext cx="2262336" cy="135740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573D8B-4008-4106-8944-4B8E3B47696B}">
      <dsp:nvSpPr>
        <dsp:cNvPr id="0" name=""/>
        <dsp:cNvSpPr/>
      </dsp:nvSpPr>
      <dsp:spPr>
        <a:xfrm>
          <a:off x="0" y="0"/>
          <a:ext cx="4195248" cy="4525963"/>
        </a:xfrm>
        <a:prstGeom prst="triangle">
          <a:avLst/>
        </a:prstGeom>
        <a:solidFill>
          <a:srgbClr val="FF0000"/>
        </a:solidFill>
        <a:ln>
          <a:solidFill>
            <a:schemeClr val="tx1"/>
          </a:solidFill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6D8D17-A8DF-4AFC-B878-9CF17DEB12A8}">
      <dsp:nvSpPr>
        <dsp:cNvPr id="0" name=""/>
        <dsp:cNvSpPr/>
      </dsp:nvSpPr>
      <dsp:spPr>
        <a:xfrm>
          <a:off x="2097624" y="455027"/>
          <a:ext cx="2726911" cy="10713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FF0000"/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ГБУЗ Тоцкая ЦРБ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49924" y="507327"/>
        <a:ext cx="2622311" cy="966780"/>
      </dsp:txXfrm>
    </dsp:sp>
    <dsp:sp modelId="{675AD6DF-E235-473C-9F30-0C8F9C2C72D0}">
      <dsp:nvSpPr>
        <dsp:cNvPr id="0" name=""/>
        <dsp:cNvSpPr/>
      </dsp:nvSpPr>
      <dsp:spPr>
        <a:xfrm>
          <a:off x="2097624" y="1660330"/>
          <a:ext cx="2726911" cy="10713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0B050"/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Тоцкая станция скорой медицинской помощи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49924" y="1712630"/>
        <a:ext cx="2622311" cy="966780"/>
      </dsp:txXfrm>
    </dsp:sp>
    <dsp:sp modelId="{E0387EA5-5E76-4273-A944-F8CE00C1D075}">
      <dsp:nvSpPr>
        <dsp:cNvPr id="0" name=""/>
        <dsp:cNvSpPr/>
      </dsp:nvSpPr>
      <dsp:spPr>
        <a:xfrm>
          <a:off x="2088243" y="2880321"/>
          <a:ext cx="2726911" cy="10713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7030A0"/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ФАП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(пос. Первое Мая)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40543" y="2932621"/>
        <a:ext cx="2622311" cy="9667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D337DE-1ED1-4F61-A8D0-B113DDA20D0D}" type="datetimeFigureOut">
              <a:rPr lang="ru-RU" smtClean="0"/>
              <a:pPr/>
              <a:t>03.08.2023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978AAD-6E6C-45AC-AF4F-57AEE1FE4D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39924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78AAD-6E6C-45AC-AF4F-57AEE1FE4D71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4841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F9B9-3E00-48CA-B388-E5E3992BB994}" type="datetimeFigureOut">
              <a:rPr lang="ru-RU" smtClean="0"/>
              <a:pPr/>
              <a:t>03.08.2023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07C-F3A2-4816-8D23-BA7C38656F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F9B9-3E00-48CA-B388-E5E3992BB994}" type="datetimeFigureOut">
              <a:rPr lang="ru-RU" smtClean="0"/>
              <a:pPr/>
              <a:t>03.08.2023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07C-F3A2-4816-8D23-BA7C38656F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F9B9-3E00-48CA-B388-E5E3992BB994}" type="datetimeFigureOut">
              <a:rPr lang="ru-RU" smtClean="0"/>
              <a:pPr/>
              <a:t>03.08.2023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07C-F3A2-4816-8D23-BA7C38656F0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F9B9-3E00-48CA-B388-E5E3992BB994}" type="datetimeFigureOut">
              <a:rPr lang="ru-RU" smtClean="0"/>
              <a:pPr/>
              <a:t>03.08.2023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07C-F3A2-4816-8D23-BA7C38656F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F9B9-3E00-48CA-B388-E5E3992BB994}" type="datetimeFigureOut">
              <a:rPr lang="ru-RU" smtClean="0"/>
              <a:pPr/>
              <a:t>03.08.2023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07C-F3A2-4816-8D23-BA7C38656F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F9B9-3E00-48CA-B388-E5E3992BB994}" type="datetimeFigureOut">
              <a:rPr lang="ru-RU" smtClean="0"/>
              <a:pPr/>
              <a:t>03.08.2023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07C-F3A2-4816-8D23-BA7C38656F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F9B9-3E00-48CA-B388-E5E3992BB994}" type="datetimeFigureOut">
              <a:rPr lang="ru-RU" smtClean="0"/>
              <a:pPr/>
              <a:t>03.08.2023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07C-F3A2-4816-8D23-BA7C38656F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F9B9-3E00-48CA-B388-E5E3992BB994}" type="datetimeFigureOut">
              <a:rPr lang="ru-RU" smtClean="0"/>
              <a:pPr/>
              <a:t>03.08.2023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07C-F3A2-4816-8D23-BA7C38656F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F9B9-3E00-48CA-B388-E5E3992BB994}" type="datetimeFigureOut">
              <a:rPr lang="ru-RU" smtClean="0"/>
              <a:pPr/>
              <a:t>03.08.2023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07C-F3A2-4816-8D23-BA7C38656F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F9B9-3E00-48CA-B388-E5E3992BB994}" type="datetimeFigureOut">
              <a:rPr lang="ru-RU" smtClean="0"/>
              <a:pPr/>
              <a:t>03.08.2023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07C-F3A2-4816-8D23-BA7C38656F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F9B9-3E00-48CA-B388-E5E3992BB994}" type="datetimeFigureOut">
              <a:rPr lang="ru-RU" smtClean="0"/>
              <a:pPr/>
              <a:t>03.08.2023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07C-F3A2-4816-8D23-BA7C38656F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33AF9B9-3E00-48CA-B388-E5E3992BB994}" type="datetimeFigureOut">
              <a:rPr lang="ru-RU" smtClean="0"/>
              <a:pPr/>
              <a:t>03.08.2023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BA0707C-F3A2-4816-8D23-BA7C38656F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diagramData" Target="../diagrams/data3.xml"/><Relationship Id="rId7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microsoft.com/office/2007/relationships/diagramDrawing" Target="../diagrams/drawing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36.jpeg"/><Relationship Id="rId7" Type="http://schemas.openxmlformats.org/officeDocument/2006/relationships/diagramColors" Target="../diagrams/colors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13" Type="http://schemas.openxmlformats.org/officeDocument/2006/relationships/image" Target="../media/image53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12" Type="http://schemas.openxmlformats.org/officeDocument/2006/relationships/image" Target="../media/image5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11" Type="http://schemas.openxmlformats.org/officeDocument/2006/relationships/image" Target="../media/image51.jpeg"/><Relationship Id="rId5" Type="http://schemas.openxmlformats.org/officeDocument/2006/relationships/image" Target="../media/image45.jpeg"/><Relationship Id="rId10" Type="http://schemas.openxmlformats.org/officeDocument/2006/relationships/image" Target="../media/image50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6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1665" y="2771435"/>
            <a:ext cx="8064896" cy="1296144"/>
          </a:xfrm>
          <a:noFill/>
          <a:ln>
            <a:noFill/>
          </a:ln>
          <a:scene3d>
            <a:camera prst="orthographicFront"/>
            <a:lightRig rig="flat" dir="tl">
              <a:rot lat="0" lon="0" rev="6600000"/>
            </a:lightRig>
          </a:scene3d>
          <a:sp3d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ДЛЯ ГРАЖДАН                                                             </a:t>
            </a:r>
            <a:r>
              <a:rPr lang="ru-RU" sz="20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Тоцкий сельсовет Тоцкого района Оренбургской области о деятельности администрации </a:t>
            </a:r>
            <a:br>
              <a:rPr lang="ru-RU" sz="20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2022 год</a:t>
            </a:r>
            <a:endParaRPr lang="ru-RU" sz="20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pictureloop.ru/images/772598_ramka-flag-rf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6296"/>
          <a:stretch/>
        </p:blipFill>
        <p:spPr bwMode="auto">
          <a:xfrm>
            <a:off x="1000100" y="1357298"/>
            <a:ext cx="7286676" cy="3571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notaddict.ru/assets/images/b1d1e1576c50e6a29c183f25632b4a8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3" y="6156473"/>
            <a:ext cx="648072" cy="6456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s2.mzstatic.com/image/thumb/Purple4/v4/c0/a7/5c/c0a75c5b-91e7-6051-d962-fac1d2cea8de/source/1024x1024s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10" y="6154389"/>
            <a:ext cx="561290" cy="561290"/>
          </a:xfrm>
          <a:prstGeom prst="ellipse">
            <a:avLst/>
          </a:prstGeom>
          <a:ln w="1905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iconsdig.com/images/original/repair-plumbing-symbol-water-drop%2C-wrench-home-8317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6178061"/>
            <a:ext cx="576064" cy="575260"/>
          </a:xfrm>
          <a:prstGeom prst="ellipse">
            <a:avLst/>
          </a:prstGeom>
          <a:ln w="28575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toppumps.ru/wp-content/uploads/2016/04/industry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6213174"/>
            <a:ext cx="579105" cy="579105"/>
          </a:xfrm>
          <a:prstGeom prst="ellipse">
            <a:avLst/>
          </a:prstGeom>
          <a:ln w="1905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www.colourbox.com/preview/2504497-symbol-of-agricultur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587" y="6178061"/>
            <a:ext cx="610320" cy="622776"/>
          </a:xfrm>
          <a:prstGeom prst="ellipse">
            <a:avLst/>
          </a:prstGeom>
          <a:ln w="127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shipachev.com/wp-content/uploads/2015/06/mzl.iuhygnfo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3" y="6213174"/>
            <a:ext cx="576064" cy="576064"/>
          </a:xfrm>
          <a:prstGeom prst="ellipse">
            <a:avLst/>
          </a:prstGeom>
          <a:ln w="127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Картинки по запросу здравоохранение круглый значок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915" y="6213174"/>
            <a:ext cx="572460" cy="572461"/>
          </a:xfrm>
          <a:prstGeom prst="ellipse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08739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9" y="0"/>
            <a:ext cx="9143999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2476" y="116632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Переселение граждан из аварийного жилищного фонда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1357298"/>
            <a:ext cx="75724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 2022 году было расселено 369,2 кв.м аварийного жилья из домов блокированной застройки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Gigabyte\Desktop\старая-треснутая-стена-2814485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2071678"/>
            <a:ext cx="5715040" cy="25003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111300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752" y="1785926"/>
            <a:ext cx="8838728" cy="128588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1800" dirty="0" smtClean="0">
                <a:solidFill>
                  <a:schemeClr val="tx1"/>
                </a:solidFill>
              </a:rPr>
              <a:t>Областной конкурс проектов  развития сельских поселений муниципальных районов Оренбургской области, основанных на местных инициативах.    </a:t>
            </a:r>
          </a:p>
          <a:p>
            <a:pPr>
              <a:buFontTx/>
              <a:buChar char="-"/>
            </a:pPr>
            <a:r>
              <a:rPr lang="ru-RU" sz="1800" dirty="0" smtClean="0">
                <a:solidFill>
                  <a:schemeClr val="tx1"/>
                </a:solidFill>
              </a:rPr>
              <a:t>На реализацию проекта 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1800" b="1" dirty="0" smtClean="0">
                <a:solidFill>
                  <a:srgbClr val="FF0000"/>
                </a:solidFill>
              </a:rPr>
              <a:t>Обустройство спортивной игровой площадки в с. Тоцкое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ru-RU" sz="1800" b="1" dirty="0" smtClean="0">
                <a:solidFill>
                  <a:srgbClr val="FF0000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выделено 1 500 000,00 рублей.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Участие администрации МО Тоцкий сельсовет в конкурсных отборах в 2022 году:</a:t>
            </a:r>
            <a:endParaRPr lang="ru-RU" sz="3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ъект 1"/>
          <p:cNvSpPr txBox="1">
            <a:spLocks/>
          </p:cNvSpPr>
          <p:nvPr/>
        </p:nvSpPr>
        <p:spPr>
          <a:xfrm>
            <a:off x="35496" y="3071810"/>
            <a:ext cx="8856984" cy="364333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ru-RU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Завершены работы по реализации</a:t>
            </a:r>
          </a:p>
          <a:p>
            <a:pPr>
              <a:buFontTx/>
              <a:buChar char="-"/>
            </a:pPr>
            <a:r>
              <a:rPr lang="ru-RU" sz="1800" dirty="0" smtClean="0">
                <a:solidFill>
                  <a:schemeClr val="tx1"/>
                </a:solidFill>
              </a:rPr>
              <a:t>проекта 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1800" b="1" dirty="0" smtClean="0">
                <a:solidFill>
                  <a:srgbClr val="FF0000"/>
                </a:solidFill>
              </a:rPr>
              <a:t>Устройство игровой площадки</a:t>
            </a:r>
          </a:p>
          <a:p>
            <a:pPr>
              <a:buFontTx/>
              <a:buChar char="-"/>
            </a:pPr>
            <a:r>
              <a:rPr lang="ru-RU" sz="1800" b="1" dirty="0" smtClean="0">
                <a:solidFill>
                  <a:srgbClr val="FF0000"/>
                </a:solidFill>
              </a:rPr>
              <a:t> по адресу:  Оренбургская область, </a:t>
            </a:r>
          </a:p>
          <a:p>
            <a:pPr>
              <a:buFontTx/>
              <a:buChar char="-"/>
            </a:pPr>
            <a:r>
              <a:rPr lang="ru-RU" sz="1800" b="1" dirty="0" smtClean="0">
                <a:solidFill>
                  <a:srgbClr val="FF0000"/>
                </a:solidFill>
              </a:rPr>
              <a:t>Тоцкий район, с. Тоцкое, ул. Вишневая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1800" dirty="0">
              <a:solidFill>
                <a:schemeClr val="tx1"/>
              </a:solidFill>
            </a:endParaRPr>
          </a:p>
          <a:p>
            <a:pPr marL="0" indent="0">
              <a:buFont typeface="Symbol" pitchFamily="18" charset="2"/>
              <a:buNone/>
            </a:pPr>
            <a:endParaRPr lang="ru-RU" dirty="0"/>
          </a:p>
        </p:txBody>
      </p:sp>
      <p:pic>
        <p:nvPicPr>
          <p:cNvPr id="3074" name="Picture 2" descr="C:\Users\Gigabyte\Desktop\Czu5lybNLD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429000"/>
            <a:ext cx="4071966" cy="22860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635783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897" y="332656"/>
            <a:ext cx="8589640" cy="1096080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itchFamily="18" charset="0"/>
              </a:rPr>
              <a:t>Ликвидация несанкционированной свалки </a:t>
            </a:r>
            <a:b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itchFamily="18" charset="0"/>
              </a:rPr>
              <a:t>в селе Тоцкое</a:t>
            </a:r>
            <a:endParaRPr lang="ru-RU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1428736"/>
            <a:ext cx="821537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</a:rPr>
              <a:t>- Выполнены работы по разработке проектно-сметной документации на ликвидацию несанкционированной свалки расположенной на территории с. Тоцкое. Общая стоимость проектных работ составила 4 134 300, 00 рублей.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 - Проведение работ по ликвидации несанкционированной свалки запланированы на 2023-2024 гг. Общая стоимость составляет 150 929 084 рублей.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2051" name="Picture 3" descr="2021-05-02 12-30-5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3143248"/>
            <a:ext cx="478634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0"/>
            <a:ext cx="2286016" cy="450057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1182744597"/>
              </p:ext>
            </p:extLst>
          </p:nvPr>
        </p:nvGraphicFramePr>
        <p:xfrm>
          <a:off x="251520" y="404664"/>
          <a:ext cx="8640960" cy="6357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8676" name="Picture 4" descr="http://cdn-st1.rtr-vesti.ru/p/xw_126453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3284984"/>
            <a:ext cx="2786082" cy="1008112"/>
          </a:xfrm>
          <a:prstGeom prst="rect">
            <a:avLst/>
          </a:prstGeom>
          <a:noFill/>
        </p:spPr>
      </p:pic>
      <p:pic>
        <p:nvPicPr>
          <p:cNvPr id="28678" name="Picture 6" descr="http://promoneedle.ru/images/dorznak/1_25b.jpg"/>
          <p:cNvPicPr>
            <a:picLocks noChangeAspect="1" noChangeArrowheads="1"/>
          </p:cNvPicPr>
          <p:nvPr/>
        </p:nvPicPr>
        <p:blipFill>
          <a:blip r:embed="rId8" cstate="print"/>
          <a:srcRect l="12767" r="13034"/>
          <a:stretch>
            <a:fillRect/>
          </a:stretch>
        </p:blipFill>
        <p:spPr bwMode="auto">
          <a:xfrm>
            <a:off x="6372201" y="3212976"/>
            <a:ext cx="1996710" cy="1080120"/>
          </a:xfrm>
          <a:prstGeom prst="rect">
            <a:avLst/>
          </a:prstGeom>
          <a:noFill/>
        </p:spPr>
      </p:pic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251520" y="30819"/>
            <a:ext cx="8568952" cy="733885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Дорожное хозяйство</a:t>
            </a:r>
            <a:endParaRPr lang="ru-RU" sz="3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338328"/>
            <a:ext cx="8712968" cy="1252728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Обустройство мест накопления твердых коммунальных отходов</a:t>
            </a:r>
            <a:endParaRPr lang="ru-RU" sz="3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 descr="C:\Users\Юрист\Desktop\обо всем\Рабочий стол\мои документы\фото\P_20170317_170643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42910" y="1988840"/>
            <a:ext cx="7715303" cy="46085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38763494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2980" y="188640"/>
            <a:ext cx="8229600" cy="1252728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Благоустройство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1214422"/>
            <a:ext cx="8286808" cy="56435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650803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-99392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462980" y="188640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Благоустройство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admin\Desktop\DSC_0516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42845" y="1052736"/>
            <a:ext cx="8358246" cy="57058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89541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28662" y="428604"/>
            <a:ext cx="7858180" cy="64294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Благоустройство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462980" y="188640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\\old\ob\фото села Тоцкое\на календарь\Фонтан в селе Тоцко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42984"/>
            <a:ext cx="9286908" cy="57150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535520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457201" y="0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Благоустройство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\\old\ob\фото села Тоцкое\на календарь\аллея славы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28670"/>
            <a:ext cx="9144000" cy="59293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638333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13376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2276871"/>
            <a:ext cx="5184576" cy="4394449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территории Тоцкого сельсовета работают магазины розничной торговли: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b="1" i="1" dirty="0" smtClean="0"/>
              <a:t>федерального уровня:</a:t>
            </a:r>
          </a:p>
          <a:p>
            <a:r>
              <a:rPr lang="ru-RU" dirty="0" smtClean="0"/>
              <a:t>продовольственные -  2 магазина «Магнит», 2 магазина «Пятерочка», «Красное и Белое», «Победа»;</a:t>
            </a:r>
          </a:p>
          <a:p>
            <a:r>
              <a:rPr lang="ru-RU" dirty="0" smtClean="0"/>
              <a:t>непродовольственные – «Мир мебели», «Рубль – Бум», «</a:t>
            </a:r>
            <a:r>
              <a:rPr lang="ru-RU" dirty="0" err="1" smtClean="0"/>
              <a:t>СемьЯ</a:t>
            </a:r>
            <a:r>
              <a:rPr lang="ru-RU" dirty="0" smtClean="0"/>
              <a:t>», «ДНС»</a:t>
            </a:r>
          </a:p>
          <a:p>
            <a:pPr>
              <a:buNone/>
            </a:pPr>
            <a:r>
              <a:rPr lang="ru-RU" b="1" i="1" dirty="0" smtClean="0"/>
              <a:t>регионального уровня:</a:t>
            </a:r>
          </a:p>
          <a:p>
            <a:r>
              <a:rPr lang="ru-RU" dirty="0" smtClean="0"/>
              <a:t> продовольственные – «Центральный»;</a:t>
            </a:r>
          </a:p>
          <a:p>
            <a:pPr>
              <a:buNone/>
            </a:pPr>
            <a:r>
              <a:rPr lang="ru-RU" b="1" i="1" dirty="0" smtClean="0"/>
              <a:t>местного уровня:</a:t>
            </a:r>
          </a:p>
          <a:p>
            <a:r>
              <a:rPr lang="ru-RU" dirty="0" smtClean="0"/>
              <a:t>продовольственные –«Телец», «Люкс», «Чайка», «Алиса», «Лидер», «Сельский».</a:t>
            </a:r>
          </a:p>
          <a:p>
            <a:r>
              <a:rPr lang="ru-RU" dirty="0" smtClean="0"/>
              <a:t>непродовольственные – «Автолюбитель», ИП Безруков, «Салют», «Перекресток», «Стройматериалы», «Строитель» и другие.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678198" cy="16288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Розничная торговля и общественное питание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 descr="http://media.istockphoto.com/vectors/people-in-supermarket-interior-design-vector-id504452258?k=6&amp;m=504452258&amp;s=170667a&amp;w=0&amp;h=Zhz23lb-viHqrFf06L50gd01XEU3d8I2Zro2AlfOakg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0" y="2780928"/>
            <a:ext cx="3663308" cy="38183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071538" y="1857364"/>
            <a:ext cx="7408333" cy="3450696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Уважаемые жители МО Тоцкий сельсовет! </a:t>
            </a:r>
          </a:p>
          <a:p>
            <a:r>
              <a:rPr lang="ru-RU" dirty="0" smtClean="0"/>
              <a:t>Для Вас разработан документ, способный в доступной и понятной форме объяснить, как формируется главный финансовый документ поселения. Решение о бюджете – это очень сложный и объемный документ, непростой для восприятия даже профессиональных экономистов и финансистов. В данном документе основные положения бюджета сельского поселения изложены так, чтобы они стали понятными для всех жителей села.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Обращение к жителям МО      Тоцкий сельсовет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20948688"/>
              </p:ext>
            </p:extLst>
          </p:nvPr>
        </p:nvGraphicFramePr>
        <p:xfrm>
          <a:off x="500034" y="164305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252728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Промышленное производство: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93814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itchFamily="18" charset="0"/>
              </a:rPr>
              <a:t>В агропромышленный комплекс </a:t>
            </a:r>
            <a:b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itchFamily="18" charset="0"/>
              </a:rPr>
              <a:t>с. Тоцкое входят: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2357430"/>
            <a:ext cx="13689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 КФХ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29058" y="2428868"/>
            <a:ext cx="12907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18 ИП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57884" y="2428868"/>
            <a:ext cx="22860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1300 ЛПХ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4071934" y="1643050"/>
            <a:ext cx="714380" cy="785818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8972252">
            <a:off x="2122020" y="1665154"/>
            <a:ext cx="844249" cy="71032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2621719">
            <a:off x="5987307" y="1663832"/>
            <a:ext cx="743563" cy="672816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748" name="Picture 4" descr="http://www.agbz.ru/uploads/news/003/967/14830098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71810"/>
            <a:ext cx="9144000" cy="378619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00"/>
            <a:ext cx="9144000" cy="6896100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2348880"/>
            <a:ext cx="7408333" cy="3450696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По состоянию на 01.01.2023 г. поголовье крупного рогатого скота составило–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774 головы.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Сельское хозяйство: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 descr="http://agrarnik.ru/_files/u11881/c609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1" y="3284984"/>
            <a:ext cx="2279477" cy="108012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82059" y="3159552"/>
            <a:ext cx="4289700" cy="1200329"/>
          </a:xfrm>
          <a:prstGeom prst="flowChartOnlineStorag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ln>
                  <a:solidFill>
                    <a:sysClr val="windowText" lastClr="000000"/>
                  </a:solidFill>
                </a:ln>
              </a:rPr>
              <a:t>Коровы – 371 головы;</a:t>
            </a:r>
          </a:p>
          <a:p>
            <a:r>
              <a:rPr lang="ru-RU" dirty="0" smtClean="0">
                <a:ln>
                  <a:solidFill>
                    <a:sysClr val="windowText" lastClr="000000"/>
                  </a:solidFill>
                </a:ln>
              </a:rPr>
              <a:t>Свиньи – 200 головы;</a:t>
            </a:r>
          </a:p>
          <a:p>
            <a:r>
              <a:rPr lang="ru-RU" dirty="0" smtClean="0">
                <a:ln>
                  <a:solidFill>
                    <a:sysClr val="windowText" lastClr="000000"/>
                  </a:solidFill>
                </a:ln>
              </a:rPr>
              <a:t>Овцы и козы – 117 головы;</a:t>
            </a:r>
          </a:p>
          <a:p>
            <a:r>
              <a:rPr lang="ru-RU" dirty="0" smtClean="0">
                <a:ln>
                  <a:solidFill>
                    <a:sysClr val="windowText" lastClr="000000"/>
                  </a:solidFill>
                </a:ln>
              </a:rPr>
              <a:t>Лошади- 57 голов.</a:t>
            </a:r>
            <a:endParaRPr lang="ru-RU" dirty="0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11268" name="Picture 4" descr="http://dnl.dn.ua/sites/default/files/chum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871" y="3159552"/>
            <a:ext cx="2378365" cy="130153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krasnodar.meatinfo.ru/data/news/358571/sheepgoatbi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871" y="4461084"/>
            <a:ext cx="2375188" cy="88815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s://im0-tub-ru.yandex.net/i?id=aff26179baa12fceb6015eb05cb4e08f-l&amp;n=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2" y="4365104"/>
            <a:ext cx="2276300" cy="108012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719962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064896" cy="1080120"/>
          </a:xfrm>
          <a:effectLst>
            <a:reflection blurRad="6350" stA="50000" endA="300" endPos="55000" dir="5400000" sy="-100000" algn="bl" rotWithShape="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 состоянию  на </a:t>
            </a:r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01.01.2019 </a:t>
            </a:r>
            <a:r>
              <a:rPr lang="ru-RU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года и на сегодняшний день в селе  функционирует одна общеобразовательная школа  -</a:t>
            </a:r>
            <a:br>
              <a:rPr lang="ru-RU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МАОУ</a:t>
            </a:r>
            <a:r>
              <a:rPr lang="ru-RU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</a:t>
            </a:r>
            <a:r>
              <a:rPr lang="ru-RU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Тоцкая СОШ имени А.К. </a:t>
            </a:r>
            <a:r>
              <a:rPr lang="ru-RU" sz="2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Стерелюхина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48880"/>
            <a:ext cx="4896544" cy="3600400"/>
          </a:xfrm>
          <a:prstGeom prst="rect">
            <a:avLst/>
          </a:prstGeom>
          <a:ln w="38100" cap="sq">
            <a:solidFill>
              <a:schemeClr val="bg2">
                <a:lumMod val="9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076056" y="3861048"/>
            <a:ext cx="40679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Успеваемость – 99,2%</a:t>
            </a:r>
          </a:p>
          <a:p>
            <a:endParaRPr lang="ru-RU" sz="2000" b="1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Качество образования – 37 %*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6263206"/>
            <a:ext cx="8208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*</a:t>
            </a:r>
            <a:r>
              <a:rPr lang="ru-RU" sz="14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 </a:t>
            </a:r>
            <a:r>
              <a:rPr lang="ru-RU" sz="14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итогам </a:t>
            </a:r>
            <a:r>
              <a:rPr lang="ru-RU" sz="14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2021-2022 </a:t>
            </a:r>
            <a:r>
              <a:rPr lang="ru-RU" sz="14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учебного года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53370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492896"/>
          </a:xfrm>
          <a:prstGeom prst="rect">
            <a:avLst/>
          </a:prstGeom>
        </p:spPr>
      </p:pic>
      <p:pic>
        <p:nvPicPr>
          <p:cNvPr id="3076" name="Picture 4" descr="http://www.smolmed.ru/wp-content/uploads/2016/01/2-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4" y="2492896"/>
            <a:ext cx="5184576" cy="42314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210660984"/>
              </p:ext>
            </p:extLst>
          </p:nvPr>
        </p:nvGraphicFramePr>
        <p:xfrm>
          <a:off x="4139952" y="1772816"/>
          <a:ext cx="4824536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Структура здравоохранения    </a:t>
            </a:r>
            <a:b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с. Тоцкое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91687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784" y="0"/>
            <a:ext cx="9144000" cy="6858000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379616"/>
            <a:ext cx="6896488" cy="327352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Обеспеченность врачами (на 10 тыс.населения) 23,1,  в 2021 г. 17,6</a:t>
            </a:r>
            <a:r>
              <a:rPr lang="ru-RU" dirty="0" smtClean="0"/>
              <a:t>.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.;</a:t>
            </a:r>
          </a:p>
          <a:p>
            <a:pPr>
              <a:buFontTx/>
              <a:buChar char="-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Завершен  капитальный ремонт детской поликлиники, терапевтического отделения</a:t>
            </a:r>
            <a:r>
              <a:rPr lang="ru-RU" dirty="0" smtClean="0"/>
              <a:t>.</a:t>
            </a:r>
            <a:endPara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Здравоохранение в 2022 году: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4" name="Picture 2" descr="http://medengi.ru/image/cache/data/UZI/M7/1-800x5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000" y="3645024"/>
            <a:ext cx="1944216" cy="11521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gavrilov-yam.zdrav76.ru/wp-content/uploads/2018/01/100-1024x5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000" y="2564904"/>
            <a:ext cx="1944216" cy="10801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i-c_oE2Mbi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653136"/>
            <a:ext cx="2880319" cy="2048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QOjOllQEAA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653136"/>
            <a:ext cx="2071952" cy="2079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JYZ83DCDiNI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5" y="4653136"/>
            <a:ext cx="1872209" cy="2048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12" descr="pv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667250"/>
            <a:ext cx="2016224" cy="20340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635446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37"/>
            <a:ext cx="9144000" cy="6850063"/>
          </a:xfrm>
          <a:prstGeom prst="rect">
            <a:avLst/>
          </a:prstGeom>
        </p:spPr>
      </p:pic>
      <p:pic>
        <p:nvPicPr>
          <p:cNvPr id="6" name="Picture 2" descr="http://m.orb.ru/photo/102/4/a/4ad13f04ef4373992c9d3046200aa350/original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5601"/>
          <a:stretch/>
        </p:blipFill>
        <p:spPr bwMode="auto">
          <a:xfrm rot="21089227">
            <a:off x="187710" y="4625355"/>
            <a:ext cx="3135938" cy="18559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564" y="142852"/>
            <a:ext cx="4649468" cy="889540"/>
          </a:xfrm>
        </p:spPr>
        <p:txBody>
          <a:bodyPr>
            <a:normAutofit/>
          </a:bodyPr>
          <a:lstStyle/>
          <a:p>
            <a:r>
              <a:rPr lang="ru-RU" sz="3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Организация досуга</a:t>
            </a:r>
            <a:endParaRPr lang="ru-RU" sz="30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tockmuzej.3dn.ru/bokovoe/P102043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362" t="4558" b="16027"/>
          <a:stretch/>
        </p:blipFill>
        <p:spPr bwMode="auto">
          <a:xfrm rot="554624">
            <a:off x="2331569" y="1804154"/>
            <a:ext cx="3102688" cy="17632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mkrf.ru/upload/iblock/e34/e34f599b843ac8dfbfef9ee6ba01383d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 rot="21153522">
            <a:off x="496883" y="1230630"/>
            <a:ext cx="3093169" cy="15901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tocdshi.oren.muzkult.ru/img/upload/5200_logo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66684" y="3398634"/>
            <a:ext cx="3125408" cy="15001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8" name="Picture 4" descr="&amp;Kcy;&amp;acy;&amp;rcy;&amp;tcy;&amp;icy;&amp;ncy;&amp;kcy;&amp;icy; &amp;pcy;&amp;ocy; &amp;zcy;&amp;acy;&amp;pcy;&amp;rcy;&amp;ocy;&amp;scy;&amp;ucy; &amp;tcy;&amp;ocy;&amp;tscy;&amp;kcy;&amp;icy;&amp;jcy; &amp;dcy;&amp;ocy;&amp;mcy; &amp;dcy;&amp;iecy;&amp;tcy;&amp;scy;&amp;kcy;&amp;ocy;&amp;gcy;&amp;ocy; &amp;tcy;&amp;vcy;&amp;ocy;&amp;rcy;&amp;chcy;&amp;iecy;&amp;scy;&amp;tcy;&amp;vcy;&amp;acy; &amp;tcy;&amp;ocy;&amp;tscy;&amp;kcy;&amp;ocy;&amp;iecy;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 rot="21415178">
            <a:off x="3196775" y="4721481"/>
            <a:ext cx="2986488" cy="19557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50" name="Picture 6" descr="http://totskoe.org.opt-images.1c-bitrix-cdn.ru/upload/medialibrary/d9b/glav654naja.jpg?1455006750195908"/>
          <p:cNvPicPr>
            <a:picLocks noChangeAspect="1" noChangeArrowheads="1"/>
          </p:cNvPicPr>
          <p:nvPr/>
        </p:nvPicPr>
        <p:blipFill>
          <a:blip r:embed="rId8"/>
          <a:srcRect l="4687" t="34375" r="34375" b="7812"/>
          <a:stretch>
            <a:fillRect/>
          </a:stretch>
        </p:blipFill>
        <p:spPr bwMode="auto">
          <a:xfrm>
            <a:off x="4427984" y="836712"/>
            <a:ext cx="2500330" cy="177908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8" descr="http://domdpish.ucoz.ru/100_020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08896" y="332656"/>
            <a:ext cx="2809238" cy="178597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158" name="Picture 14" descr="http://i.ytimg.com/vi/lDHB621Iqts/hqdefault.jpg"/>
          <p:cNvPicPr>
            <a:picLocks noChangeAspect="1" noChangeArrowheads="1"/>
          </p:cNvPicPr>
          <p:nvPr/>
        </p:nvPicPr>
        <p:blipFill>
          <a:blip r:embed="rId10"/>
          <a:srcRect l="12500" t="12500" r="20312" b="12499"/>
          <a:stretch>
            <a:fillRect/>
          </a:stretch>
        </p:blipFill>
        <p:spPr bwMode="auto">
          <a:xfrm rot="899526">
            <a:off x="6459308" y="2951474"/>
            <a:ext cx="2308414" cy="1932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AutoShape 2" descr="https://pp.userapi.com/c637831/v637831321/378dd/4jRi1C2gby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789643"/>
            <a:ext cx="2519371" cy="1543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341" name="Picture 5" descr="http://domdpish.ucoz.ru/_ph/1/2/713911717.jpg"/>
          <p:cNvPicPr>
            <a:picLocks noChangeAspect="1" noChangeArrowheads="1"/>
          </p:cNvPicPr>
          <p:nvPr/>
        </p:nvPicPr>
        <p:blipFill>
          <a:blip r:embed="rId12" cstate="print"/>
          <a:stretch>
            <a:fillRect/>
          </a:stretch>
        </p:blipFill>
        <p:spPr bwMode="auto">
          <a:xfrm>
            <a:off x="6357950" y="4654252"/>
            <a:ext cx="2214578" cy="20608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7" descr="http://domdpish.ucoz.ru/_ph/1/2/130318709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417" y="1399538"/>
            <a:ext cx="1917576" cy="14381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135156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043494" cy="1368412"/>
          </a:xfrm>
          <a:noFill/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5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Спорт</a:t>
            </a:r>
            <a:endParaRPr lang="ru-RU" sz="5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842" name="Picture 2" descr="https://i.mycdn.me/image?id=850403957501&amp;t=3&amp;plc=WEB&amp;tkn=*dhFpRaV0JIF9O1StuxgpNptwh-s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857488" y="4620005"/>
            <a:ext cx="3071834" cy="19042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5844" name="Picture 4" descr="http://m.orb.ru/photo/102/d/6/d69c7ebb6a253532b266151eac6591af/x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1588" y="304633"/>
            <a:ext cx="2918129" cy="21870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5846" name="Picture 6" descr="&amp;Kcy;&amp;acy;&amp;rcy;&amp;tcy;&amp;icy;&amp;ncy;&amp;kcy;&amp;icy; &amp;pcy;&amp;ocy; &amp;zcy;&amp;acy;&amp;pcy;&amp;rcy;&amp;ocy;&amp;scy;&amp;ucy; &amp;fcy;&amp;ocy;&amp;kcy; &amp;kcy;&amp;ocy;&amp;lcy;&amp;ocy;&amp;scy; &amp;tcy;&amp;ocy;&amp;tscy;&amp;kcy;&amp;ocy;&amp;iecy;"/>
          <p:cNvPicPr>
            <a:picLocks noChangeAspect="1" noChangeArrowheads="1"/>
          </p:cNvPicPr>
          <p:nvPr/>
        </p:nvPicPr>
        <p:blipFill>
          <a:blip r:embed="rId5"/>
          <a:srcRect l="5617" t="9422" b="22738"/>
          <a:stretch>
            <a:fillRect/>
          </a:stretch>
        </p:blipFill>
        <p:spPr bwMode="auto">
          <a:xfrm>
            <a:off x="214282" y="1700808"/>
            <a:ext cx="3503841" cy="2193098"/>
          </a:xfrm>
          <a:prstGeom prst="rect">
            <a:avLst/>
          </a:prstGeom>
          <a:noFill/>
        </p:spPr>
      </p:pic>
      <p:pic>
        <p:nvPicPr>
          <p:cNvPr id="35852" name="Picture 12" descr="&amp;Kcy;&amp;acy;&amp;rcy;&amp;tcy;&amp;icy;&amp;ncy;&amp;kcy;&amp;icy; &amp;pcy;&amp;ocy; &amp;zcy;&amp;acy;&amp;pcy;&amp;rcy;&amp;ocy;&amp;scy;&amp;ucy; &amp;scy;&amp;acy;&amp;mcy;&amp;bcy;&amp;ocy; &amp;tcy;&amp;ocy;&amp;tscy;&amp;kcy;&amp;ocy;&amp;iecy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4500570"/>
            <a:ext cx="2643174" cy="21083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5854" name="Picture 14" descr="http://spurtup.ru/photo/1474/20929/huge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3563888" y="2357431"/>
            <a:ext cx="3722756" cy="22145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362" name="Picture 2" descr="C:\Users\Юрист\Desktop\обо всем\Рабочий стол\фотки\а\DSC_016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588" y="4580516"/>
            <a:ext cx="2972119" cy="20283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2" descr="http://www.college-edu.ru/upload/iblock/0b2/0b264020902dd1b6b07a671090b23393.jpeg"/>
          <p:cNvPicPr>
            <a:picLocks noChangeAspect="1" noChangeArrowheads="1"/>
          </p:cNvPicPr>
          <p:nvPr/>
        </p:nvPicPr>
        <p:blipFill>
          <a:blip r:embed="rId3"/>
          <a:srcRect l="14546" r="12726"/>
          <a:stretch>
            <a:fillRect/>
          </a:stretch>
        </p:blipFill>
        <p:spPr bwMode="auto">
          <a:xfrm>
            <a:off x="7020272" y="1916832"/>
            <a:ext cx="2123728" cy="4104456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916832"/>
            <a:ext cx="7358082" cy="4392488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обеспечение экономической и социальной стабильности;</a:t>
            </a:r>
          </a:p>
          <a:p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организация работы по уточнению и расширению налогооблагаемой базы в сфере земельных имущественных отношений;</a:t>
            </a:r>
          </a:p>
          <a:p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проведение взвешенной бюджетной политики, направленной на увеличение доходной части бюджета, усиления контроля за поступлением и расходованием бюджетных средств;</a:t>
            </a:r>
          </a:p>
          <a:p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создание условий жизнеобеспечения населения муниципального образования путем развития коммунальной и социальной инфраструктуры, повышения и доступности муниципальных услуг;</a:t>
            </a:r>
          </a:p>
          <a:p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участия в программах реформирования ЖКХ, благоустройстве населенных пунктов.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reflection blurRad="6350" stA="52000" endA="300" endPos="35000" dir="5400000" sy="-100000" algn="bl" rotWithShape="0"/>
          </a:effectLst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задачи на 2023 год:</a:t>
            </a:r>
            <a:endParaRPr lang="ru-RU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92479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08920"/>
            <a:ext cx="8568952" cy="3744416"/>
          </a:xfrm>
        </p:spPr>
        <p:txBody>
          <a:bodyPr>
            <a:noAutofit/>
          </a:bodyPr>
          <a:lstStyle/>
          <a:p>
            <a:r>
              <a:rPr lang="ru-RU" sz="7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</a:t>
            </a:r>
            <a:r>
              <a:rPr lang="ru-RU" sz="7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7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</a:t>
            </a:r>
            <a:br>
              <a:rPr lang="ru-RU" sz="7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7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внимание</a:t>
            </a:r>
            <a:r>
              <a:rPr lang="ru-RU" sz="7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br>
              <a:rPr lang="ru-RU" sz="7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70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39070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это документ (брошюра, информационный ресурс), содержащий основные положения решения о бюджете МО Тоцкий сельсовет на очередной финансовый год и на плановый период. Представленная в «бюджете для граждан» информация предназначена для широкого круга заинтересованных пользователей, поскольку бюджет сельского поселения затрагивает интересы каждого жителя МО Тоцкий сельсовет.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бюджет для граждан?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 descr="http://your-mom.ru/wp-content/uploads/2016/04/population_h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88" y="1628800"/>
            <a:ext cx="3939716" cy="48965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651964398"/>
              </p:ext>
            </p:extLst>
          </p:nvPr>
        </p:nvGraphicFramePr>
        <p:xfrm>
          <a:off x="3059832" y="1662594"/>
          <a:ext cx="5904656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064896" cy="86409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населения с. Тоцкое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86923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3488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76242"/>
            <a:ext cx="9144000" cy="1881758"/>
          </a:xfrm>
          <a:prstGeom prst="rect">
            <a:avLst/>
          </a:prstGeom>
        </p:spPr>
      </p:pic>
      <p:pic>
        <p:nvPicPr>
          <p:cNvPr id="1026" name="Picture 2" descr="https://data.ac-illust.com/data/thumbnails/8e/8efaf32c56a5cd70fa10f9da31799b75_t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48880"/>
            <a:ext cx="2819259" cy="26273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959886885"/>
              </p:ext>
            </p:extLst>
          </p:nvPr>
        </p:nvGraphicFramePr>
        <p:xfrm>
          <a:off x="871538" y="2674938"/>
          <a:ext cx="7408862" cy="345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Демографическая ситуация: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1028" name="Picture 4" descr="http://zovguran.net:8/HOME/source/old/dnd/icons/dice/LORC/grim-reape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113905"/>
            <a:ext cx="1862336" cy="18623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274027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1622"/>
          </a:xfrm>
          <a:prstGeom prst="rect">
            <a:avLst/>
          </a:prstGeom>
        </p:spPr>
      </p:pic>
      <p:pic>
        <p:nvPicPr>
          <p:cNvPr id="2052" name="Picture 4" descr="http://peoplexpress.com.au/wp-content/uploads/2013/04/3d-man-payroll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243" t="8753" r="19529" b="3789"/>
          <a:stretch/>
        </p:blipFill>
        <p:spPr bwMode="auto">
          <a:xfrm>
            <a:off x="1043608" y="3399787"/>
            <a:ext cx="2690312" cy="27545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1760" y="2197098"/>
            <a:ext cx="6573416" cy="27363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Среднемесячная начисленная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заработная плата в с. Тоцкое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на одного работника в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2022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году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составила:</a:t>
            </a:r>
          </a:p>
          <a:p>
            <a:pPr marL="0" indent="0" algn="ctr">
              <a:buNone/>
            </a:pPr>
            <a:r>
              <a:rPr lang="en-US" dirty="0" smtClean="0">
                <a:latin typeface="Times New Roman"/>
                <a:ea typeface="Times New Roman"/>
              </a:rPr>
              <a:t>                    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31354,6 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рубля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7809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Труд и занятость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poglyad.te.ua/wp-content/uploads/2017/01/taryf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886" y="3714752"/>
            <a:ext cx="4709114" cy="30075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41638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251504" cy="6957391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293" t="31863" r="17341" b="26362"/>
          <a:stretch/>
        </p:blipFill>
        <p:spPr bwMode="auto">
          <a:xfrm>
            <a:off x="4518734" y="2467992"/>
            <a:ext cx="4373746" cy="405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350515345"/>
              </p:ext>
            </p:extLst>
          </p:nvPr>
        </p:nvGraphicFramePr>
        <p:xfrm>
          <a:off x="285720" y="1844824"/>
          <a:ext cx="8606760" cy="4609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962" y="308414"/>
            <a:ext cx="8472518" cy="43971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доходной части бюджета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083689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Собственные доходы складываются из следующих поступлений: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76056" y="6454359"/>
            <a:ext cx="3960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 доходов: </a:t>
            </a:r>
            <a:r>
              <a:rPr lang="ru-RU" sz="1600" b="1" dirty="0" smtClean="0"/>
              <a:t>102142,5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0"/>
            <a:ext cx="9144000" cy="6877050"/>
          </a:xfrm>
          <a:prstGeom prst="rect">
            <a:avLst/>
          </a:prstGeom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526229919"/>
              </p:ext>
            </p:extLst>
          </p:nvPr>
        </p:nvGraphicFramePr>
        <p:xfrm>
          <a:off x="251520" y="2171997"/>
          <a:ext cx="8640960" cy="4209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 в 2022 году: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28582" y="6381328"/>
            <a:ext cx="39357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 расходов: </a:t>
            </a:r>
            <a:r>
              <a:rPr lang="ru-RU" b="1" dirty="0" smtClean="0"/>
              <a:t>86541,8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тыс.рублей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4674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5258" y="1628800"/>
            <a:ext cx="8948742" cy="223224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2022 году:</a:t>
            </a:r>
          </a:p>
          <a:p>
            <a:pPr>
              <a:buFontTx/>
              <a:buChar char="-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Выполнены работы по строительству водоснабжения 2-го микрорайона         с. Тоцкое;</a:t>
            </a:r>
          </a:p>
          <a:p>
            <a:pPr>
              <a:buFontTx/>
              <a:buChar char="-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Проведены работы по разработке проектно-сметной документации на "Капитальный ремонт станции II подъема, водозабора и водоводов в с. Тоцкое ;</a:t>
            </a:r>
          </a:p>
          <a:p>
            <a:pPr>
              <a:buFontTx/>
              <a:buChar char="-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Выполнены работы по укладке водопроводной сети по ул. Гоголя.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2023 году (план):</a:t>
            </a:r>
          </a:p>
          <a:p>
            <a:pPr marL="0" indent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Запланированы работы по замене резервуаров чистой воды общим объемом 1200 м3 и частичная замена водовода.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308928" cy="768148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Жилищно-коммунальное хозяйство</a:t>
            </a:r>
            <a:endParaRPr lang="ru-RU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28" name="Picture 4" descr="http://rem-master-pro.ru/images/stati/remont-injener-set/remont-injener-set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90900">
            <a:off x="4676789" y="3860700"/>
            <a:ext cx="3952146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2279</TotalTime>
  <Words>1090</Words>
  <Application>Microsoft Office PowerPoint</Application>
  <PresentationFormat>Экран (4:3)</PresentationFormat>
  <Paragraphs>155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Волна</vt:lpstr>
      <vt:lpstr>БЮДЖЕТ ДЛЯ ГРАЖДАН                                                             муниципального образования Тоцкий сельсовет Тоцкого района Оренбургской области о деятельности администрации  за 2022 год</vt:lpstr>
      <vt:lpstr>Обращение к жителям МО      Тоцкий сельсовет</vt:lpstr>
      <vt:lpstr>что такое бюджет для граждан?</vt:lpstr>
      <vt:lpstr>Численность населения с. Тоцкое</vt:lpstr>
      <vt:lpstr>Демографическая ситуация:</vt:lpstr>
      <vt:lpstr>Труд и занятость</vt:lpstr>
      <vt:lpstr>Формирование доходной части бюджета</vt:lpstr>
      <vt:lpstr>Расходы  в 2022 году:</vt:lpstr>
      <vt:lpstr>Жилищно-коммунальное хозяйство</vt:lpstr>
      <vt:lpstr>Переселение граждан из аварийного жилищного фонда</vt:lpstr>
      <vt:lpstr>Участие администрации МО Тоцкий сельсовет в конкурсных отборах в 2022 году:</vt:lpstr>
      <vt:lpstr>Ликвидация несанкционированной свалки  в селе Тоцкое</vt:lpstr>
      <vt:lpstr>Дорожное хозяйство</vt:lpstr>
      <vt:lpstr>Обустройство мест накопления твердых коммунальных отходов</vt:lpstr>
      <vt:lpstr>Благоустройство</vt:lpstr>
      <vt:lpstr>Слайд 16</vt:lpstr>
      <vt:lpstr>Благоустройство</vt:lpstr>
      <vt:lpstr>Слайд 18</vt:lpstr>
      <vt:lpstr>Розничная торговля и общественное питание</vt:lpstr>
      <vt:lpstr>Промышленное производство:</vt:lpstr>
      <vt:lpstr>В агропромышленный комплекс  с. Тоцкое входят:</vt:lpstr>
      <vt:lpstr>Сельское хозяйство:</vt:lpstr>
      <vt:lpstr>По состоянию  на 01.01.2019 года и на сегодняшний день в селе  функционирует одна общеобразовательная школа  -  МАОУ Тоцкая СОШ имени А.К. Стерелюхина</vt:lpstr>
      <vt:lpstr>Структура здравоохранения     с. Тоцкое</vt:lpstr>
      <vt:lpstr>Здравоохранение в 2022 году: </vt:lpstr>
      <vt:lpstr>Организация досуга</vt:lpstr>
      <vt:lpstr>Спорт</vt:lpstr>
      <vt:lpstr>Основные задачи на 2023 год:</vt:lpstr>
      <vt:lpstr>Спасибо  за  внимание!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главы муниципального образования Тоцкий сельсовет Тоцкого района Оренбургской области о деятельности администрации за 2016 год</dc:title>
  <dc:creator>Юрист</dc:creator>
  <cp:lastModifiedBy>Пользователь</cp:lastModifiedBy>
  <cp:revision>170</cp:revision>
  <dcterms:created xsi:type="dcterms:W3CDTF">2017-02-03T09:42:02Z</dcterms:created>
  <dcterms:modified xsi:type="dcterms:W3CDTF">2023-08-03T04:49:16Z</dcterms:modified>
</cp:coreProperties>
</file>